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1.xml" ContentType="application/xml"/>
  <Override PartName="/customXml/itemProps1.xml" ContentType="application/vnd.openxmlformats-officedocument.customXmlProperties+xml"/>
  <Override PartName="/customXml/item2.xml" ContentType="application/xml"/>
  <Override PartName="/customXml/_rels/item1.xml.rels" ContentType="application/vnd.openxmlformats-package.relationships+xml"/>
  <Override PartName="/customXml/_rels/item2.xml.rels" ContentType="application/vnd.openxmlformats-package.relationships+xml"/>
  <Override PartName="/customXml/_rels/item3.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Lst>
  <p:sldIdLst>
    <p:sldId id="256" r:id="rId7"/>
    <p:sldId id="257" r:id="rId8"/>
    <p:sldId id="258" r:id="rId9"/>
    <p:sldId id="259" r:id="rId10"/>
    <p:sldId id="260" r:id="rId11"/>
    <p:sldId id="261" r:id="rId12"/>
    <p:sldId id="262" r:id="rId13"/>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Rubrikbild">
    <p:spTree>
      <p:nvGrpSpPr>
        <p:cNvPr id="1" name=""/>
        <p:cNvGrpSpPr/>
        <p:nvPr/>
      </p:nvGrpSpPr>
      <p:grpSpPr>
        <a:xfrm>
          <a:off x="0" y="0"/>
          <a:ext cx="0" cy="0"/>
          <a:chOff x="0" y="0"/>
          <a:chExt cx="0" cy="0"/>
        </a:xfrm>
      </p:grpSpPr>
      <p:sp>
        <p:nvSpPr>
          <p:cNvPr id="6"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sv-SE" sz="1800" spc="-1" strike="noStrike">
              <a:solidFill>
                <a:schemeClr val="dk1"/>
              </a:solidFill>
              <a:latin typeface="Arial"/>
            </a:endParaRPr>
          </a:p>
        </p:txBody>
      </p:sp>
      <p:sp>
        <p:nvSpPr>
          <p:cNvPr id="7" name="PlaceHolder 2"/>
          <p:cNvSpPr>
            <a:spLocks noGrp="1"/>
          </p:cNvSpPr>
          <p:nvPr>
            <p:ph type="subTitle"/>
          </p:nvPr>
        </p:nvSpPr>
        <p:spPr>
          <a:xfrm>
            <a:off x="838080" y="1825560"/>
            <a:ext cx="10515240" cy="391824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7BD30C13-6544-40FA-8093-C4EB945850C8}"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Rubrik och innehåll">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0F3BE3F9-10B1-471E-BC1E-AA70CAE8DEC6}" type="slidenum">
              <a:t>&lt;#&gt;</a:t>
            </a:fld>
          </a:p>
        </p:txBody>
      </p:sp>
      <p:sp>
        <p:nvSpPr>
          <p:cNvPr id="4" name="PlaceHolder 3"/>
          <p:cNvSpPr>
            <a:spLocks noGrp="1"/>
          </p:cNvSpPr>
          <p:nvPr>
            <p:ph type="dt" idx="4"/>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vå delar">
    <p:spTree>
      <p:nvGrpSpPr>
        <p:cNvPr id="1" name=""/>
        <p:cNvGrpSpPr/>
        <p:nvPr/>
      </p:nvGrpSpPr>
      <p:grpSpPr>
        <a:xfrm>
          <a:off x="0" y="0"/>
          <a:ext cx="0" cy="0"/>
          <a:chOff x="0" y="0"/>
          <a:chExt cx="0" cy="0"/>
        </a:xfrm>
      </p:grpSpPr>
      <p:sp>
        <p:nvSpPr>
          <p:cNvPr id="23"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sv-SE" sz="1800" spc="-1" strike="noStrike">
              <a:solidFill>
                <a:schemeClr val="dk1"/>
              </a:solidFill>
              <a:latin typeface="Arial"/>
            </a:endParaRPr>
          </a:p>
        </p:txBody>
      </p:sp>
      <p:sp>
        <p:nvSpPr>
          <p:cNvPr id="24" name="PlaceHolder 2"/>
          <p:cNvSpPr>
            <a:spLocks noGrp="1"/>
          </p:cNvSpPr>
          <p:nvPr>
            <p:ph/>
          </p:nvPr>
        </p:nvSpPr>
        <p:spPr>
          <a:xfrm>
            <a:off x="838080" y="1825560"/>
            <a:ext cx="5131080" cy="3918240"/>
          </a:xfrm>
          <a:prstGeom prst="rect">
            <a:avLst/>
          </a:prstGeom>
          <a:noFill/>
          <a:ln w="0">
            <a:noFill/>
          </a:ln>
        </p:spPr>
        <p:txBody>
          <a:bodyPr lIns="0" rIns="0" tIns="0" bIns="0" anchor="t">
            <a:normAutofit/>
          </a:bodyPr>
          <a:p>
            <a:pPr indent="0">
              <a:lnSpc>
                <a:spcPct val="90000"/>
              </a:lnSpc>
              <a:spcBef>
                <a:spcPts val="1417"/>
              </a:spcBef>
              <a:buNone/>
            </a:pPr>
            <a:endParaRPr b="0" lang="sv-SE" sz="2400" spc="-1" strike="noStrike">
              <a:solidFill>
                <a:schemeClr val="dk1"/>
              </a:solidFill>
              <a:latin typeface="Arial"/>
            </a:endParaRPr>
          </a:p>
        </p:txBody>
      </p:sp>
      <p:sp>
        <p:nvSpPr>
          <p:cNvPr id="25" name="PlaceHolder 3"/>
          <p:cNvSpPr>
            <a:spLocks noGrp="1"/>
          </p:cNvSpPr>
          <p:nvPr>
            <p:ph/>
          </p:nvPr>
        </p:nvSpPr>
        <p:spPr>
          <a:xfrm>
            <a:off x="6226200" y="1825560"/>
            <a:ext cx="5131080" cy="3918240"/>
          </a:xfrm>
          <a:prstGeom prst="rect">
            <a:avLst/>
          </a:prstGeom>
          <a:noFill/>
          <a:ln w="0">
            <a:noFill/>
          </a:ln>
        </p:spPr>
        <p:txBody>
          <a:bodyPr lIns="0" rIns="0" tIns="0" bIns="0" anchor="t">
            <a:normAutofit/>
          </a:bodyPr>
          <a:p>
            <a:pPr indent="0">
              <a:lnSpc>
                <a:spcPct val="90000"/>
              </a:lnSpc>
              <a:spcBef>
                <a:spcPts val="1417"/>
              </a:spcBef>
              <a:buNone/>
            </a:pPr>
            <a:endParaRPr b="0" lang="sv-SE" sz="2400" spc="-1" strike="noStrike">
              <a:solidFill>
                <a:schemeClr val="dk1"/>
              </a:solidFill>
              <a:latin typeface="Arial"/>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1D8C3B62-437E-4819-85E0-8003A48894FA}" type="slidenum">
              <a:t>&lt;#&gt;</a:t>
            </a:fld>
          </a:p>
        </p:txBody>
      </p:sp>
      <p:sp>
        <p:nvSpPr>
          <p:cNvPr id="7" name="PlaceHolder 6"/>
          <p:cNvSpPr>
            <a:spLocks noGrp="1"/>
          </p:cNvSpPr>
          <p:nvPr>
            <p:ph type="dt" idx="7"/>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Endast rubrik">
    <p:spTree>
      <p:nvGrpSpPr>
        <p:cNvPr id="1" name=""/>
        <p:cNvGrpSpPr/>
        <p:nvPr/>
      </p:nvGrpSpPr>
      <p:grpSpPr>
        <a:xfrm>
          <a:off x="0" y="0"/>
          <a:ext cx="0" cy="0"/>
          <a:chOff x="0" y="0"/>
          <a:chExt cx="0" cy="0"/>
        </a:xfrm>
      </p:grpSpPr>
      <p:sp>
        <p:nvSpPr>
          <p:cNvPr id="32"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pPr indent="0">
              <a:buNone/>
            </a:pPr>
            <a:endParaRPr b="0" lang="sv-SE" sz="1800" spc="-1" strike="noStrike">
              <a:solidFill>
                <a:schemeClr val="dk1"/>
              </a:solidFill>
              <a:latin typeface="Arial"/>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5E7D1778-9AFA-4E93-AB66-4323CB78E77D}" type="slidenum">
              <a:t>&lt;#&gt;</a:t>
            </a:fld>
          </a:p>
        </p:txBody>
      </p:sp>
      <p:sp>
        <p:nvSpPr>
          <p:cNvPr id="5" name="PlaceHolder 4"/>
          <p:cNvSpPr>
            <a:spLocks noGrp="1"/>
          </p:cNvSpPr>
          <p:nvPr>
            <p:ph type="dt" idx="10"/>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om">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p>
            <a:r>
              <a:t>Footer</a:t>
            </a:r>
          </a:p>
        </p:txBody>
      </p:sp>
      <p:sp>
        <p:nvSpPr>
          <p:cNvPr id="3" name="PlaceHolder 2"/>
          <p:cNvSpPr>
            <a:spLocks noGrp="1"/>
          </p:cNvSpPr>
          <p:nvPr>
            <p:ph type="sldNum" idx="15"/>
          </p:nvPr>
        </p:nvSpPr>
        <p:spPr/>
        <p:txBody>
          <a:bodyPr/>
          <a:p>
            <a:fld id="{33B669DA-3104-4B8B-B014-B9143F2FB3FB}" type="slidenum">
              <a:t>&lt;#&gt;</a:t>
            </a:fld>
          </a:p>
        </p:txBody>
      </p:sp>
      <p:sp>
        <p:nvSpPr>
          <p:cNvPr id="4" name="PlaceHolder 3"/>
          <p:cNvSpPr>
            <a:spLocks noGrp="1"/>
          </p:cNvSpPr>
          <p:nvPr>
            <p:ph type="dt" idx="13"/>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slideLayout" Target="../slideLayouts/slideLayout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cxnSp>
        <p:nvCxnSpPr>
          <p:cNvPr id="0" name="Rak koppling 11"/>
          <p:cNvCxnSpPr/>
          <p:nvPr/>
        </p:nvCxnSpPr>
        <p:spPr>
          <a:xfrm>
            <a:off x="838080" y="6247800"/>
            <a:ext cx="10063800" cy="360"/>
          </a:xfrm>
          <a:prstGeom prst="straightConnector1">
            <a:avLst/>
          </a:prstGeom>
          <a:ln>
            <a:solidFill>
              <a:srgbClr val="ff8008"/>
            </a:solidFill>
          </a:ln>
        </p:spPr>
      </p:cxnSp>
      <p:pic>
        <p:nvPicPr>
          <p:cNvPr id="1" name="Bildobjekt 14" descr=""/>
          <p:cNvPicPr/>
          <p:nvPr/>
        </p:nvPicPr>
        <p:blipFill>
          <a:blip r:embed="rId2"/>
          <a:stretch/>
        </p:blipFill>
        <p:spPr>
          <a:xfrm>
            <a:off x="11054160" y="5801040"/>
            <a:ext cx="899640" cy="899640"/>
          </a:xfrm>
          <a:prstGeom prst="rect">
            <a:avLst/>
          </a:prstGeom>
          <a:ln w="0">
            <a:noFill/>
          </a:ln>
        </p:spPr>
      </p:pic>
      <p:sp>
        <p:nvSpPr>
          <p:cNvPr id="2" name="PlaceHolder 1"/>
          <p:cNvSpPr>
            <a:spLocks noGrp="1"/>
          </p:cNvSpPr>
          <p:nvPr>
            <p:ph type="title"/>
          </p:nvPr>
        </p:nvSpPr>
        <p:spPr>
          <a:xfrm>
            <a:off x="1523880" y="1122480"/>
            <a:ext cx="9143640" cy="2387160"/>
          </a:xfrm>
          <a:prstGeom prst="rect">
            <a:avLst/>
          </a:prstGeom>
          <a:noFill/>
          <a:ln w="0">
            <a:noFill/>
          </a:ln>
        </p:spPr>
        <p:txBody>
          <a:bodyPr lIns="91440" rIns="91440" tIns="45720" bIns="45720" anchor="b">
            <a:noAutofit/>
          </a:bodyPr>
          <a:p>
            <a:pPr indent="0" algn="ctr" defTabSz="914400">
              <a:lnSpc>
                <a:spcPct val="90000"/>
              </a:lnSpc>
              <a:buNone/>
            </a:pPr>
            <a:r>
              <a:rPr b="0" lang="sv-SE" sz="3600" spc="-1" strike="noStrike">
                <a:solidFill>
                  <a:schemeClr val="dk1"/>
                </a:solidFill>
                <a:latin typeface="Arial"/>
              </a:rPr>
              <a:t>Klicka här för att ändra mall för rubrikformat</a:t>
            </a:r>
            <a:endParaRPr b="0" lang="sv-SE" sz="3600" spc="-1" strike="noStrike">
              <a:solidFill>
                <a:schemeClr val="dk1"/>
              </a:solidFill>
              <a:latin typeface="Arial"/>
            </a:endParaRPr>
          </a:p>
        </p:txBody>
      </p:sp>
      <p:sp>
        <p:nvSpPr>
          <p:cNvPr id="3" name="PlaceHolder 2"/>
          <p:cNvSpPr>
            <a:spLocks noGrp="1"/>
          </p:cNvSpPr>
          <p:nvPr>
            <p:ph type="dt" idx="1"/>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sv-SE" sz="1200" spc="-1" strike="noStrike">
                <a:solidFill>
                  <a:schemeClr val="dk1">
                    <a:tint val="75000"/>
                  </a:schemeClr>
                </a:solidFill>
                <a:latin typeface="Arial"/>
              </a:defRPr>
            </a:lvl1pPr>
          </a:lstStyle>
          <a:p>
            <a:pPr indent="0" defTabSz="914400">
              <a:lnSpc>
                <a:spcPct val="100000"/>
              </a:lnSpc>
              <a:buNone/>
            </a:pPr>
            <a:r>
              <a:rPr b="0" lang="sv-SE" sz="1200" spc="-1" strike="noStrike">
                <a:solidFill>
                  <a:schemeClr val="dk1">
                    <a:tint val="75000"/>
                  </a:schemeClr>
                </a:solidFill>
                <a:latin typeface="Arial"/>
              </a:rPr>
              <a:t>&lt;date/time&gt;</a:t>
            </a:r>
            <a:endParaRPr b="0" lang="en-US" sz="1200" spc="-1" strike="noStrike">
              <a:solidFill>
                <a:srgbClr val="000000"/>
              </a:solidFill>
              <a:latin typeface="Times New Roman"/>
            </a:endParaRPr>
          </a:p>
        </p:txBody>
      </p:sp>
      <p:sp>
        <p:nvSpPr>
          <p:cNvPr id="4" name="PlaceHolder 3"/>
          <p:cNvSpPr>
            <a:spLocks noGrp="1"/>
          </p:cNvSpPr>
          <p:nvPr>
            <p:ph type="ftr" idx="2"/>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5" name="PlaceHolder 4"/>
          <p:cNvSpPr>
            <a:spLocks noGrp="1"/>
          </p:cNvSpPr>
          <p:nvPr>
            <p:ph type="sldNum" idx="3"/>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sv-SE" sz="1200" spc="-1" strike="noStrike">
                <a:solidFill>
                  <a:schemeClr val="dk1">
                    <a:tint val="75000"/>
                  </a:schemeClr>
                </a:solidFill>
                <a:latin typeface="Arial"/>
              </a:defRPr>
            </a:lvl1pPr>
          </a:lstStyle>
          <a:p>
            <a:pPr indent="0" algn="r" defTabSz="914400">
              <a:lnSpc>
                <a:spcPct val="100000"/>
              </a:lnSpc>
              <a:buNone/>
            </a:pPr>
            <a:fld id="{96824941-D47B-4588-97A3-FB3E60E112BA}" type="slidenum">
              <a:rPr b="0" lang="sv-SE" sz="1200" spc="-1" strike="noStrike">
                <a:solidFill>
                  <a:schemeClr val="dk1">
                    <a:tint val="75000"/>
                  </a:schemeClr>
                </a:solidFill>
                <a:latin typeface="Arial"/>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49"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cxnSp>
        <p:nvCxnSpPr>
          <p:cNvPr id="8" name="Rak koppling 11"/>
          <p:cNvCxnSpPr/>
          <p:nvPr/>
        </p:nvCxnSpPr>
        <p:spPr>
          <a:xfrm>
            <a:off x="838080" y="6247800"/>
            <a:ext cx="10063800" cy="360"/>
          </a:xfrm>
          <a:prstGeom prst="straightConnector1">
            <a:avLst/>
          </a:prstGeom>
          <a:ln>
            <a:solidFill>
              <a:srgbClr val="ff8008"/>
            </a:solidFill>
          </a:ln>
        </p:spPr>
      </p:cxnSp>
      <p:pic>
        <p:nvPicPr>
          <p:cNvPr id="9" name="Bildobjekt 14" descr=""/>
          <p:cNvPicPr/>
          <p:nvPr/>
        </p:nvPicPr>
        <p:blipFill>
          <a:blip r:embed="rId2"/>
          <a:stretch/>
        </p:blipFill>
        <p:spPr>
          <a:xfrm>
            <a:off x="11054160" y="5801040"/>
            <a:ext cx="899640" cy="899640"/>
          </a:xfrm>
          <a:prstGeom prst="rect">
            <a:avLst/>
          </a:prstGeom>
          <a:ln w="0">
            <a:noFill/>
          </a:ln>
        </p:spPr>
      </p:pic>
      <p:sp>
        <p:nvSpPr>
          <p:cNvPr id="10"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sv-SE" sz="3200" spc="-1" strike="noStrike">
                <a:solidFill>
                  <a:schemeClr val="dk1"/>
                </a:solidFill>
                <a:latin typeface="Arial"/>
              </a:rPr>
              <a:t>Klicka här för att ändra mall för rubrikformat</a:t>
            </a:r>
            <a:endParaRPr b="0" lang="sv-SE" sz="3200" spc="-1" strike="noStrike">
              <a:solidFill>
                <a:schemeClr val="dk1"/>
              </a:solidFill>
              <a:latin typeface="Arial"/>
            </a:endParaRPr>
          </a:p>
        </p:txBody>
      </p:sp>
      <p:sp>
        <p:nvSpPr>
          <p:cNvPr id="11" name="PlaceHolder 2"/>
          <p:cNvSpPr>
            <a:spLocks noGrp="1"/>
          </p:cNvSpPr>
          <p:nvPr>
            <p:ph type="body"/>
          </p:nvPr>
        </p:nvSpPr>
        <p:spPr>
          <a:xfrm>
            <a:off x="838080" y="1825560"/>
            <a:ext cx="10515240" cy="39182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sv-SE" sz="2400" spc="-1" strike="noStrike">
                <a:solidFill>
                  <a:schemeClr val="dk1"/>
                </a:solidFill>
                <a:latin typeface="Arial"/>
              </a:rPr>
              <a:t>Klicka här för att ändra format på bakgrundstexten</a:t>
            </a:r>
            <a:endParaRPr b="0" lang="sv-SE" sz="2400" spc="-1" strike="noStrike">
              <a:solidFill>
                <a:schemeClr val="dk1"/>
              </a:solidFill>
              <a:latin typeface="Arial"/>
            </a:endParaRPr>
          </a:p>
          <a:p>
            <a:pPr lvl="1" marL="685800" indent="-228600" defTabSz="914400">
              <a:lnSpc>
                <a:spcPct val="90000"/>
              </a:lnSpc>
              <a:spcBef>
                <a:spcPts val="499"/>
              </a:spcBef>
              <a:buClr>
                <a:srgbClr val="000000"/>
              </a:buClr>
              <a:buFont typeface="Arial"/>
              <a:buChar char="•"/>
            </a:pPr>
            <a:r>
              <a:rPr b="0" lang="sv-SE" sz="2000" spc="-1" strike="noStrike">
                <a:solidFill>
                  <a:schemeClr val="dk1"/>
                </a:solidFill>
                <a:latin typeface="Arial"/>
              </a:rPr>
              <a:t>Nivå två</a:t>
            </a:r>
            <a:endParaRPr b="0" lang="sv-SE" sz="2000" spc="-1" strike="noStrike">
              <a:solidFill>
                <a:schemeClr val="dk1"/>
              </a:solidFill>
              <a:latin typeface="Arial"/>
            </a:endParaRPr>
          </a:p>
          <a:p>
            <a:pPr lvl="2" marL="1143000" indent="-228600" defTabSz="914400">
              <a:lnSpc>
                <a:spcPct val="90000"/>
              </a:lnSpc>
              <a:spcBef>
                <a:spcPts val="499"/>
              </a:spcBef>
              <a:buClr>
                <a:srgbClr val="000000"/>
              </a:buClr>
              <a:buFont typeface="Arial"/>
              <a:buChar char="•"/>
            </a:pPr>
            <a:r>
              <a:rPr b="0" lang="sv-SE" sz="1800" spc="-1" strike="noStrike">
                <a:solidFill>
                  <a:schemeClr val="dk1"/>
                </a:solidFill>
                <a:latin typeface="Arial"/>
              </a:rPr>
              <a:t>Nivå tre</a:t>
            </a:r>
            <a:endParaRPr b="0" lang="sv-SE" sz="1800" spc="-1" strike="noStrike">
              <a:solidFill>
                <a:schemeClr val="dk1"/>
              </a:solidFill>
              <a:latin typeface="Arial"/>
            </a:endParaRPr>
          </a:p>
        </p:txBody>
      </p:sp>
      <p:sp>
        <p:nvSpPr>
          <p:cNvPr id="12" name="PlaceHolder 3"/>
          <p:cNvSpPr>
            <a:spLocks noGrp="1"/>
          </p:cNvSpPr>
          <p:nvPr>
            <p:ph type="dt" idx="4"/>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sv-SE" sz="1200" spc="-1" strike="noStrike">
                <a:solidFill>
                  <a:schemeClr val="dk1">
                    <a:tint val="75000"/>
                  </a:schemeClr>
                </a:solidFill>
                <a:latin typeface="Arial"/>
              </a:defRPr>
            </a:lvl1pPr>
          </a:lstStyle>
          <a:p>
            <a:pPr indent="0" defTabSz="914400">
              <a:lnSpc>
                <a:spcPct val="100000"/>
              </a:lnSpc>
              <a:buNone/>
            </a:pPr>
            <a:r>
              <a:rPr b="0" lang="sv-SE" sz="1200" spc="-1" strike="noStrike">
                <a:solidFill>
                  <a:schemeClr val="dk1">
                    <a:tint val="75000"/>
                  </a:schemeClr>
                </a:solidFill>
                <a:latin typeface="Arial"/>
              </a:rPr>
              <a:t>&lt;date/time&gt;</a:t>
            </a:r>
            <a:endParaRPr b="0" lang="en-US" sz="1200" spc="-1" strike="noStrike">
              <a:solidFill>
                <a:srgbClr val="000000"/>
              </a:solidFill>
              <a:latin typeface="Times New Roman"/>
            </a:endParaRPr>
          </a:p>
        </p:txBody>
      </p:sp>
      <p:sp>
        <p:nvSpPr>
          <p:cNvPr id="13" name="PlaceHolder 4"/>
          <p:cNvSpPr>
            <a:spLocks noGrp="1"/>
          </p:cNvSpPr>
          <p:nvPr>
            <p:ph type="ftr" idx="5"/>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4" name="PlaceHolder 5"/>
          <p:cNvSpPr>
            <a:spLocks noGrp="1"/>
          </p:cNvSpPr>
          <p:nvPr>
            <p:ph type="sldNum" idx="6"/>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sv-SE" sz="1200" spc="-1" strike="noStrike">
                <a:solidFill>
                  <a:schemeClr val="dk1">
                    <a:tint val="75000"/>
                  </a:schemeClr>
                </a:solidFill>
                <a:latin typeface="Arial"/>
              </a:defRPr>
            </a:lvl1pPr>
          </a:lstStyle>
          <a:p>
            <a:pPr indent="0" algn="r" defTabSz="914400">
              <a:lnSpc>
                <a:spcPct val="100000"/>
              </a:lnSpc>
              <a:buNone/>
            </a:pPr>
            <a:fld id="{094C6C2E-5A22-4A27-A47E-4093FED57E4D}" type="slidenum">
              <a:rPr b="0" lang="sv-SE" sz="1200" spc="-1" strike="noStrike">
                <a:solidFill>
                  <a:schemeClr val="dk1">
                    <a:tint val="75000"/>
                  </a:schemeClr>
                </a:solidFill>
                <a:latin typeface="Arial"/>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1" r:id="rId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cxnSp>
        <p:nvCxnSpPr>
          <p:cNvPr id="15" name="Rak koppling 11"/>
          <p:cNvCxnSpPr/>
          <p:nvPr/>
        </p:nvCxnSpPr>
        <p:spPr>
          <a:xfrm>
            <a:off x="838080" y="6247800"/>
            <a:ext cx="10063800" cy="360"/>
          </a:xfrm>
          <a:prstGeom prst="straightConnector1">
            <a:avLst/>
          </a:prstGeom>
          <a:ln>
            <a:solidFill>
              <a:srgbClr val="ff8008"/>
            </a:solidFill>
          </a:ln>
        </p:spPr>
      </p:cxnSp>
      <p:pic>
        <p:nvPicPr>
          <p:cNvPr id="16" name="Bildobjekt 14" descr=""/>
          <p:cNvPicPr/>
          <p:nvPr/>
        </p:nvPicPr>
        <p:blipFill>
          <a:blip r:embed="rId2"/>
          <a:stretch/>
        </p:blipFill>
        <p:spPr>
          <a:xfrm>
            <a:off x="11054160" y="5801040"/>
            <a:ext cx="899640" cy="899640"/>
          </a:xfrm>
          <a:prstGeom prst="rect">
            <a:avLst/>
          </a:prstGeom>
          <a:ln w="0">
            <a:noFill/>
          </a:ln>
        </p:spPr>
      </p:pic>
      <p:sp>
        <p:nvSpPr>
          <p:cNvPr id="17"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sv-SE" sz="3200" spc="-1" strike="noStrike">
                <a:solidFill>
                  <a:schemeClr val="dk1"/>
                </a:solidFill>
                <a:latin typeface="Arial"/>
              </a:rPr>
              <a:t>Klicka här för att ändra mall för rubrikformat</a:t>
            </a:r>
            <a:endParaRPr b="0" lang="sv-SE" sz="3200" spc="-1" strike="noStrike">
              <a:solidFill>
                <a:schemeClr val="dk1"/>
              </a:solidFill>
              <a:latin typeface="Arial"/>
            </a:endParaRPr>
          </a:p>
        </p:txBody>
      </p:sp>
      <p:sp>
        <p:nvSpPr>
          <p:cNvPr id="18" name="PlaceHolder 2"/>
          <p:cNvSpPr>
            <a:spLocks noGrp="1"/>
          </p:cNvSpPr>
          <p:nvPr>
            <p:ph type="body"/>
          </p:nvPr>
        </p:nvSpPr>
        <p:spPr>
          <a:xfrm>
            <a:off x="838080" y="1825560"/>
            <a:ext cx="5181120" cy="39348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sv-SE" sz="2400" spc="-1" strike="noStrike">
                <a:solidFill>
                  <a:schemeClr val="dk1"/>
                </a:solidFill>
                <a:latin typeface="Arial"/>
              </a:rPr>
              <a:t>Klicka här för att ändra format på bakgrundstexten</a:t>
            </a:r>
            <a:endParaRPr b="0" lang="sv-SE" sz="2400" spc="-1" strike="noStrike">
              <a:solidFill>
                <a:schemeClr val="dk1"/>
              </a:solidFill>
              <a:latin typeface="Arial"/>
            </a:endParaRPr>
          </a:p>
          <a:p>
            <a:pPr lvl="1" marL="685800" indent="-228600" defTabSz="914400">
              <a:lnSpc>
                <a:spcPct val="90000"/>
              </a:lnSpc>
              <a:spcBef>
                <a:spcPts val="499"/>
              </a:spcBef>
              <a:buClr>
                <a:srgbClr val="000000"/>
              </a:buClr>
              <a:buFont typeface="Arial"/>
              <a:buChar char="•"/>
            </a:pPr>
            <a:r>
              <a:rPr b="0" lang="sv-SE" sz="2000" spc="-1" strike="noStrike">
                <a:solidFill>
                  <a:schemeClr val="dk1"/>
                </a:solidFill>
                <a:latin typeface="Arial"/>
              </a:rPr>
              <a:t>Nivå två</a:t>
            </a:r>
            <a:endParaRPr b="0" lang="sv-SE" sz="2000" spc="-1" strike="noStrike">
              <a:solidFill>
                <a:schemeClr val="dk1"/>
              </a:solidFill>
              <a:latin typeface="Arial"/>
            </a:endParaRPr>
          </a:p>
          <a:p>
            <a:pPr lvl="2" marL="1143000" indent="-228600" defTabSz="914400">
              <a:lnSpc>
                <a:spcPct val="90000"/>
              </a:lnSpc>
              <a:spcBef>
                <a:spcPts val="499"/>
              </a:spcBef>
              <a:buClr>
                <a:srgbClr val="000000"/>
              </a:buClr>
              <a:buFont typeface="Arial"/>
              <a:buChar char="•"/>
            </a:pPr>
            <a:r>
              <a:rPr b="0" lang="sv-SE" sz="1800" spc="-1" strike="noStrike">
                <a:solidFill>
                  <a:schemeClr val="dk1"/>
                </a:solidFill>
                <a:latin typeface="Arial"/>
              </a:rPr>
              <a:t>Nivå tre</a:t>
            </a:r>
            <a:endParaRPr b="0" lang="sv-SE" sz="1800" spc="-1" strike="noStrike">
              <a:solidFill>
                <a:schemeClr val="dk1"/>
              </a:solidFill>
              <a:latin typeface="Arial"/>
            </a:endParaRPr>
          </a:p>
        </p:txBody>
      </p:sp>
      <p:sp>
        <p:nvSpPr>
          <p:cNvPr id="19" name="PlaceHolder 3"/>
          <p:cNvSpPr>
            <a:spLocks noGrp="1"/>
          </p:cNvSpPr>
          <p:nvPr>
            <p:ph type="body"/>
          </p:nvPr>
        </p:nvSpPr>
        <p:spPr>
          <a:xfrm>
            <a:off x="6172200" y="1825560"/>
            <a:ext cx="5181120" cy="393480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sv-SE" sz="2400" spc="-1" strike="noStrike">
                <a:solidFill>
                  <a:schemeClr val="dk1"/>
                </a:solidFill>
                <a:latin typeface="Arial"/>
              </a:rPr>
              <a:t>Klicka här för att ändra format på bakgrundstexten</a:t>
            </a:r>
            <a:endParaRPr b="0" lang="sv-SE" sz="2400" spc="-1" strike="noStrike">
              <a:solidFill>
                <a:schemeClr val="dk1"/>
              </a:solidFill>
              <a:latin typeface="Arial"/>
            </a:endParaRPr>
          </a:p>
          <a:p>
            <a:pPr lvl="1" marL="685800" indent="-228600" defTabSz="914400">
              <a:lnSpc>
                <a:spcPct val="90000"/>
              </a:lnSpc>
              <a:spcBef>
                <a:spcPts val="499"/>
              </a:spcBef>
              <a:buClr>
                <a:srgbClr val="000000"/>
              </a:buClr>
              <a:buFont typeface="Arial"/>
              <a:buChar char="•"/>
            </a:pPr>
            <a:r>
              <a:rPr b="0" lang="sv-SE" sz="2000" spc="-1" strike="noStrike">
                <a:solidFill>
                  <a:schemeClr val="dk1"/>
                </a:solidFill>
                <a:latin typeface="Arial"/>
              </a:rPr>
              <a:t>Nivå två</a:t>
            </a:r>
            <a:endParaRPr b="0" lang="sv-SE" sz="2000" spc="-1" strike="noStrike">
              <a:solidFill>
                <a:schemeClr val="dk1"/>
              </a:solidFill>
              <a:latin typeface="Arial"/>
            </a:endParaRPr>
          </a:p>
          <a:p>
            <a:pPr lvl="2" marL="1143000" indent="-228600" defTabSz="914400">
              <a:lnSpc>
                <a:spcPct val="90000"/>
              </a:lnSpc>
              <a:spcBef>
                <a:spcPts val="499"/>
              </a:spcBef>
              <a:buClr>
                <a:srgbClr val="000000"/>
              </a:buClr>
              <a:buFont typeface="Arial"/>
              <a:buChar char="•"/>
            </a:pPr>
            <a:r>
              <a:rPr b="0" lang="sv-SE" sz="1800" spc="-1" strike="noStrike">
                <a:solidFill>
                  <a:schemeClr val="dk1"/>
                </a:solidFill>
                <a:latin typeface="Arial"/>
              </a:rPr>
              <a:t>Nivå tre</a:t>
            </a:r>
            <a:endParaRPr b="0" lang="sv-SE" sz="1800" spc="-1" strike="noStrike">
              <a:solidFill>
                <a:schemeClr val="dk1"/>
              </a:solidFill>
              <a:latin typeface="Arial"/>
            </a:endParaRPr>
          </a:p>
        </p:txBody>
      </p:sp>
      <p:sp>
        <p:nvSpPr>
          <p:cNvPr id="20" name="PlaceHolder 4"/>
          <p:cNvSpPr>
            <a:spLocks noGrp="1"/>
          </p:cNvSpPr>
          <p:nvPr>
            <p:ph type="dt" idx="7"/>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sv-SE" sz="1200" spc="-1" strike="noStrike">
                <a:solidFill>
                  <a:schemeClr val="dk1">
                    <a:tint val="75000"/>
                  </a:schemeClr>
                </a:solidFill>
                <a:latin typeface="Arial"/>
              </a:defRPr>
            </a:lvl1pPr>
          </a:lstStyle>
          <a:p>
            <a:pPr indent="0" defTabSz="914400">
              <a:lnSpc>
                <a:spcPct val="100000"/>
              </a:lnSpc>
              <a:buNone/>
            </a:pPr>
            <a:r>
              <a:rPr b="0" lang="sv-SE" sz="1200" spc="-1" strike="noStrike">
                <a:solidFill>
                  <a:schemeClr val="dk1">
                    <a:tint val="75000"/>
                  </a:schemeClr>
                </a:solidFill>
                <a:latin typeface="Arial"/>
              </a:rPr>
              <a:t>&lt;date/time&gt;</a:t>
            </a:r>
            <a:endParaRPr b="0" lang="en-US" sz="1200" spc="-1" strike="noStrike">
              <a:solidFill>
                <a:srgbClr val="000000"/>
              </a:solidFill>
              <a:latin typeface="Times New Roman"/>
            </a:endParaRPr>
          </a:p>
        </p:txBody>
      </p:sp>
      <p:sp>
        <p:nvSpPr>
          <p:cNvPr id="21" name="PlaceHolder 5"/>
          <p:cNvSpPr>
            <a:spLocks noGrp="1"/>
          </p:cNvSpPr>
          <p:nvPr>
            <p:ph type="ftr" idx="8"/>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22" name="PlaceHolder 6"/>
          <p:cNvSpPr>
            <a:spLocks noGrp="1"/>
          </p:cNvSpPr>
          <p:nvPr>
            <p:ph type="sldNum" idx="9"/>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sv-SE" sz="1200" spc="-1" strike="noStrike">
                <a:solidFill>
                  <a:schemeClr val="dk1">
                    <a:tint val="75000"/>
                  </a:schemeClr>
                </a:solidFill>
                <a:latin typeface="Arial"/>
              </a:defRPr>
            </a:lvl1pPr>
          </a:lstStyle>
          <a:p>
            <a:pPr indent="0" algn="r" defTabSz="914400">
              <a:lnSpc>
                <a:spcPct val="100000"/>
              </a:lnSpc>
              <a:buNone/>
            </a:pPr>
            <a:fld id="{0A945AEC-5581-46CC-8B5C-65905D947579}" type="slidenum">
              <a:rPr b="0" lang="sv-SE" sz="1200" spc="-1" strike="noStrike">
                <a:solidFill>
                  <a:schemeClr val="dk1">
                    <a:tint val="75000"/>
                  </a:schemeClr>
                </a:solidFill>
                <a:latin typeface="Arial"/>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3" r:id="rId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cxnSp>
        <p:nvCxnSpPr>
          <p:cNvPr id="26" name="Rak koppling 11"/>
          <p:cNvCxnSpPr/>
          <p:nvPr/>
        </p:nvCxnSpPr>
        <p:spPr>
          <a:xfrm>
            <a:off x="838080" y="6247800"/>
            <a:ext cx="10063800" cy="360"/>
          </a:xfrm>
          <a:prstGeom prst="straightConnector1">
            <a:avLst/>
          </a:prstGeom>
          <a:ln>
            <a:solidFill>
              <a:srgbClr val="ff8008"/>
            </a:solidFill>
          </a:ln>
        </p:spPr>
      </p:cxnSp>
      <p:pic>
        <p:nvPicPr>
          <p:cNvPr id="27" name="Bildobjekt 14" descr=""/>
          <p:cNvPicPr/>
          <p:nvPr/>
        </p:nvPicPr>
        <p:blipFill>
          <a:blip r:embed="rId2"/>
          <a:stretch/>
        </p:blipFill>
        <p:spPr>
          <a:xfrm>
            <a:off x="11054160" y="5801040"/>
            <a:ext cx="899640" cy="899640"/>
          </a:xfrm>
          <a:prstGeom prst="rect">
            <a:avLst/>
          </a:prstGeom>
          <a:ln w="0">
            <a:noFill/>
          </a:ln>
        </p:spPr>
      </p:pic>
      <p:sp>
        <p:nvSpPr>
          <p:cNvPr id="28"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sv-SE" sz="3200" spc="-1" strike="noStrike">
                <a:solidFill>
                  <a:schemeClr val="dk1"/>
                </a:solidFill>
                <a:latin typeface="Arial"/>
              </a:rPr>
              <a:t>Klicka här för att ändra mall för rubrikformat</a:t>
            </a:r>
            <a:endParaRPr b="0" lang="sv-SE" sz="3200" spc="-1" strike="noStrike">
              <a:solidFill>
                <a:schemeClr val="dk1"/>
              </a:solidFill>
              <a:latin typeface="Arial"/>
            </a:endParaRPr>
          </a:p>
        </p:txBody>
      </p:sp>
      <p:sp>
        <p:nvSpPr>
          <p:cNvPr id="29" name="PlaceHolder 2"/>
          <p:cNvSpPr>
            <a:spLocks noGrp="1"/>
          </p:cNvSpPr>
          <p:nvPr>
            <p:ph type="dt" idx="10"/>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sv-SE" sz="1200" spc="-1" strike="noStrike">
                <a:solidFill>
                  <a:schemeClr val="dk1">
                    <a:tint val="75000"/>
                  </a:schemeClr>
                </a:solidFill>
                <a:latin typeface="Arial"/>
              </a:defRPr>
            </a:lvl1pPr>
          </a:lstStyle>
          <a:p>
            <a:pPr indent="0" defTabSz="914400">
              <a:lnSpc>
                <a:spcPct val="100000"/>
              </a:lnSpc>
              <a:buNone/>
            </a:pPr>
            <a:r>
              <a:rPr b="0" lang="sv-SE" sz="1200" spc="-1" strike="noStrike">
                <a:solidFill>
                  <a:schemeClr val="dk1">
                    <a:tint val="75000"/>
                  </a:schemeClr>
                </a:solidFill>
                <a:latin typeface="Arial"/>
              </a:rPr>
              <a:t>&lt;date/time&gt;</a:t>
            </a:r>
            <a:endParaRPr b="0" lang="en-US" sz="1200" spc="-1" strike="noStrike">
              <a:solidFill>
                <a:srgbClr val="000000"/>
              </a:solidFill>
              <a:latin typeface="Times New Roman"/>
            </a:endParaRPr>
          </a:p>
        </p:txBody>
      </p:sp>
      <p:sp>
        <p:nvSpPr>
          <p:cNvPr id="30" name="PlaceHolder 3"/>
          <p:cNvSpPr>
            <a:spLocks noGrp="1"/>
          </p:cNvSpPr>
          <p:nvPr>
            <p:ph type="ftr" idx="11"/>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31" name="PlaceHolder 4"/>
          <p:cNvSpPr>
            <a:spLocks noGrp="1"/>
          </p:cNvSpPr>
          <p:nvPr>
            <p:ph type="sldNum" idx="12"/>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sv-SE" sz="1200" spc="-1" strike="noStrike">
                <a:solidFill>
                  <a:schemeClr val="dk1">
                    <a:tint val="75000"/>
                  </a:schemeClr>
                </a:solidFill>
                <a:latin typeface="Arial"/>
              </a:defRPr>
            </a:lvl1pPr>
          </a:lstStyle>
          <a:p>
            <a:pPr indent="0" algn="r" defTabSz="914400">
              <a:lnSpc>
                <a:spcPct val="100000"/>
              </a:lnSpc>
              <a:buNone/>
            </a:pPr>
            <a:fld id="{BC62474C-F24C-453D-AC58-57D114B01F9D}" type="slidenum">
              <a:rPr b="0" lang="sv-SE" sz="1200" spc="-1" strike="noStrike">
                <a:solidFill>
                  <a:schemeClr val="dk1">
                    <a:tint val="75000"/>
                  </a:schemeClr>
                </a:solidFill>
                <a:latin typeface="Arial"/>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55" r:id="rId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lt1"/>
        </a:solidFill>
      </p:bgPr>
    </p:bg>
    <p:spTree>
      <p:nvGrpSpPr>
        <p:cNvPr id="1" name=""/>
        <p:cNvGrpSpPr/>
        <p:nvPr/>
      </p:nvGrpSpPr>
      <p:grpSpPr>
        <a:xfrm>
          <a:off x="0" y="0"/>
          <a:ext cx="0" cy="0"/>
          <a:chOff x="0" y="0"/>
          <a:chExt cx="0" cy="0"/>
        </a:xfrm>
      </p:grpSpPr>
      <p:cxnSp>
        <p:nvCxnSpPr>
          <p:cNvPr id="33" name="Rak koppling 11"/>
          <p:cNvCxnSpPr/>
          <p:nvPr/>
        </p:nvCxnSpPr>
        <p:spPr>
          <a:xfrm>
            <a:off x="838080" y="6247800"/>
            <a:ext cx="10063800" cy="360"/>
          </a:xfrm>
          <a:prstGeom prst="straightConnector1">
            <a:avLst/>
          </a:prstGeom>
          <a:ln>
            <a:solidFill>
              <a:srgbClr val="ff8008"/>
            </a:solidFill>
          </a:ln>
        </p:spPr>
      </p:cxnSp>
      <p:pic>
        <p:nvPicPr>
          <p:cNvPr id="34" name="Bildobjekt 14" descr=""/>
          <p:cNvPicPr/>
          <p:nvPr/>
        </p:nvPicPr>
        <p:blipFill>
          <a:blip r:embed="rId2"/>
          <a:stretch/>
        </p:blipFill>
        <p:spPr>
          <a:xfrm>
            <a:off x="11054160" y="5801040"/>
            <a:ext cx="899640" cy="899640"/>
          </a:xfrm>
          <a:prstGeom prst="rect">
            <a:avLst/>
          </a:prstGeom>
          <a:ln w="0">
            <a:noFill/>
          </a:ln>
        </p:spPr>
      </p:pic>
      <p:sp>
        <p:nvSpPr>
          <p:cNvPr id="35" name="PlaceHolder 1"/>
          <p:cNvSpPr>
            <a:spLocks noGrp="1"/>
          </p:cNvSpPr>
          <p:nvPr>
            <p:ph type="dt" idx="13"/>
          </p:nvPr>
        </p:nvSpPr>
        <p:spPr>
          <a:xfrm>
            <a:off x="838080" y="6356520"/>
            <a:ext cx="2742840" cy="364680"/>
          </a:xfrm>
          <a:prstGeom prst="rect">
            <a:avLst/>
          </a:prstGeom>
          <a:noFill/>
          <a:ln w="0">
            <a:noFill/>
          </a:ln>
        </p:spPr>
        <p:txBody>
          <a:bodyPr lIns="91440" rIns="91440" tIns="45720" bIns="45720" anchor="ctr">
            <a:noAutofit/>
          </a:bodyPr>
          <a:lstStyle>
            <a:lvl1pPr indent="0" defTabSz="914400">
              <a:lnSpc>
                <a:spcPct val="100000"/>
              </a:lnSpc>
              <a:buNone/>
              <a:defRPr b="0" lang="sv-SE" sz="1200" spc="-1" strike="noStrike">
                <a:solidFill>
                  <a:schemeClr val="dk1">
                    <a:tint val="75000"/>
                  </a:schemeClr>
                </a:solidFill>
                <a:latin typeface="Arial"/>
              </a:defRPr>
            </a:lvl1pPr>
          </a:lstStyle>
          <a:p>
            <a:pPr indent="0" defTabSz="914400">
              <a:lnSpc>
                <a:spcPct val="100000"/>
              </a:lnSpc>
              <a:buNone/>
            </a:pPr>
            <a:r>
              <a:rPr b="0" lang="sv-SE" sz="1200" spc="-1" strike="noStrike">
                <a:solidFill>
                  <a:schemeClr val="dk1">
                    <a:tint val="75000"/>
                  </a:schemeClr>
                </a:solidFill>
                <a:latin typeface="Arial"/>
              </a:rPr>
              <a:t>&lt;date/time&gt;</a:t>
            </a:r>
            <a:endParaRPr b="0" lang="en-US" sz="1200" spc="-1" strike="noStrike">
              <a:solidFill>
                <a:srgbClr val="000000"/>
              </a:solidFill>
              <a:latin typeface="Times New Roman"/>
            </a:endParaRPr>
          </a:p>
        </p:txBody>
      </p:sp>
      <p:sp>
        <p:nvSpPr>
          <p:cNvPr id="36" name="PlaceHolder 2"/>
          <p:cNvSpPr>
            <a:spLocks noGrp="1"/>
          </p:cNvSpPr>
          <p:nvPr>
            <p:ph type="ftr" idx="14"/>
          </p:nvPr>
        </p:nvSpPr>
        <p:spPr>
          <a:xfrm>
            <a:off x="4038480" y="6356520"/>
            <a:ext cx="4114440" cy="364680"/>
          </a:xfrm>
          <a:prstGeom prst="rect">
            <a:avLst/>
          </a:prstGeom>
          <a:noFill/>
          <a:ln w="0">
            <a:noFill/>
          </a:ln>
        </p:spPr>
        <p:txBody>
          <a:bodyPr lIns="91440" rIns="91440" tIns="45720" bIns="45720"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37" name="PlaceHolder 3"/>
          <p:cNvSpPr>
            <a:spLocks noGrp="1"/>
          </p:cNvSpPr>
          <p:nvPr>
            <p:ph type="sldNum" idx="15"/>
          </p:nvPr>
        </p:nvSpPr>
        <p:spPr>
          <a:xfrm>
            <a:off x="8610480" y="6356520"/>
            <a:ext cx="2742840" cy="364680"/>
          </a:xfrm>
          <a:prstGeom prst="rect">
            <a:avLst/>
          </a:prstGeom>
          <a:noFill/>
          <a:ln w="0">
            <a:noFill/>
          </a:ln>
        </p:spPr>
        <p:txBody>
          <a:bodyPr lIns="91440" rIns="91440" tIns="45720" bIns="45720" anchor="ctr">
            <a:noAutofit/>
          </a:bodyPr>
          <a:lstStyle>
            <a:lvl1pPr indent="0" algn="r" defTabSz="914400">
              <a:lnSpc>
                <a:spcPct val="100000"/>
              </a:lnSpc>
              <a:buNone/>
              <a:defRPr b="0" lang="sv-SE" sz="1200" spc="-1" strike="noStrike">
                <a:solidFill>
                  <a:schemeClr val="dk1">
                    <a:tint val="75000"/>
                  </a:schemeClr>
                </a:solidFill>
                <a:latin typeface="Arial"/>
              </a:defRPr>
            </a:lvl1pPr>
          </a:lstStyle>
          <a:p>
            <a:pPr indent="0" algn="r" defTabSz="914400">
              <a:lnSpc>
                <a:spcPct val="100000"/>
              </a:lnSpc>
              <a:buNone/>
            </a:pPr>
            <a:fld id="{699F9D3B-5455-4C1A-986B-0A1BE0AC5AAF}" type="slidenum">
              <a:rPr b="0" lang="sv-SE" sz="1200" spc="-1" strike="noStrike">
                <a:solidFill>
                  <a:schemeClr val="dk1">
                    <a:tint val="75000"/>
                  </a:schemeClr>
                </a:solidFill>
                <a:latin typeface="Arial"/>
              </a:rPr>
              <a:t>&lt;number&gt;</a:t>
            </a:fld>
            <a:endParaRPr b="0" lang="en-US" sz="1200" spc="-1" strike="noStrike">
              <a:solidFill>
                <a:srgbClr val="000000"/>
              </a:solidFill>
              <a:latin typeface="Times New Roman"/>
            </a:endParaRPr>
          </a:p>
        </p:txBody>
      </p:sp>
      <p:sp>
        <p:nvSpPr>
          <p:cNvPr id="38" name="PlaceHolder 4"/>
          <p:cNvSpPr>
            <a:spLocks noGrp="1"/>
          </p:cNvSpPr>
          <p:nvPr>
            <p:ph type="body"/>
          </p:nvPr>
        </p:nvSpPr>
        <p:spPr>
          <a:xfrm>
            <a:off x="838080" y="927000"/>
            <a:ext cx="10108800" cy="4858920"/>
          </a:xfrm>
          <a:prstGeom prst="rect">
            <a:avLst/>
          </a:prstGeom>
          <a:noFill/>
          <a:ln w="0">
            <a:noFill/>
          </a:ln>
        </p:spPr>
        <p:txBody>
          <a:bodyPr lIns="90000" rIns="90000" tIns="45000" bIns="45000" anchor="t">
            <a:noAutofit/>
          </a:bodyPr>
          <a:p>
            <a:pPr indent="0" defTabSz="914400">
              <a:lnSpc>
                <a:spcPct val="100000"/>
              </a:lnSpc>
              <a:buNone/>
            </a:pPr>
            <a:r>
              <a:rPr b="0" lang="sv-SE" sz="1800" spc="-1" strike="noStrike">
                <a:solidFill>
                  <a:schemeClr val="dk1"/>
                </a:solidFill>
                <a:latin typeface="Arial"/>
              </a:rPr>
              <a:t>Klicka på ikonen för att lägga till en bild</a:t>
            </a:r>
            <a:endParaRPr b="0" lang="sv-SE" sz="18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7" r:id="rId3"/>
  </p:sldLayoutIdLst>
</p:sldMaster>
</file>

<file path=ppt/slides/_rels/slide1.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hyperlink" Target="https://www.nbi-handelsakademin.se/" TargetMode="External"/><Relationship Id="rId6"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slideLayout" Target="../slideLayouts/slideLayout2.xml"/>
</Relationships>
</file>

<file path=ppt/slides/_rels/slide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github.com/AIgineerAB/scraping-nbi" TargetMode="External"/><Relationship Id="rId3"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 name="PlaceHolder 1"/>
          <p:cNvSpPr>
            <a:spLocks noGrp="1"/>
          </p:cNvSpPr>
          <p:nvPr>
            <p:ph type="title"/>
          </p:nvPr>
        </p:nvSpPr>
        <p:spPr>
          <a:xfrm>
            <a:off x="932760" y="1379880"/>
            <a:ext cx="3827880" cy="1325160"/>
          </a:xfrm>
          <a:prstGeom prst="rect">
            <a:avLst/>
          </a:prstGeom>
          <a:noFill/>
          <a:ln w="0">
            <a:noFill/>
          </a:ln>
        </p:spPr>
        <p:txBody>
          <a:bodyPr lIns="91440" rIns="91440" tIns="45720" bIns="45720" anchor="ctr">
            <a:normAutofit/>
          </a:bodyPr>
          <a:p>
            <a:pPr indent="0" defTabSz="914400">
              <a:lnSpc>
                <a:spcPct val="90000"/>
              </a:lnSpc>
              <a:buNone/>
            </a:pPr>
            <a:r>
              <a:rPr b="0" lang="sv-SE" sz="4400" spc="-1" strike="noStrike">
                <a:solidFill>
                  <a:schemeClr val="dk1"/>
                </a:solidFill>
                <a:latin typeface="Arial"/>
              </a:rPr>
              <a:t>projekt </a:t>
            </a:r>
            <a:r>
              <a:rPr b="0" lang="sv-SE" sz="4400" spc="-1" strike="noStrike">
                <a:solidFill>
                  <a:srgbClr val="002060"/>
                </a:solidFill>
                <a:latin typeface="Arial"/>
              </a:rPr>
              <a:t>NBAI</a:t>
            </a:r>
            <a:r>
              <a:rPr b="0" lang="sv-SE" sz="4400" spc="-1" strike="noStrike">
                <a:solidFill>
                  <a:schemeClr val="dk1"/>
                </a:solidFill>
                <a:latin typeface="Arial"/>
              </a:rPr>
              <a:t> </a:t>
            </a:r>
            <a:endParaRPr b="0" lang="sv-SE" sz="4400" spc="-1" strike="noStrike">
              <a:solidFill>
                <a:schemeClr val="dk1"/>
              </a:solidFill>
              <a:latin typeface="Arial"/>
            </a:endParaRPr>
          </a:p>
        </p:txBody>
      </p:sp>
      <p:sp>
        <p:nvSpPr>
          <p:cNvPr id="40" name="Rubrik 1"/>
          <p:cNvSpPr/>
          <p:nvPr/>
        </p:nvSpPr>
        <p:spPr>
          <a:xfrm>
            <a:off x="964440" y="1165320"/>
            <a:ext cx="3313080" cy="429120"/>
          </a:xfrm>
          <a:prstGeom prst="rect">
            <a:avLst/>
          </a:prstGeom>
          <a:noFill/>
          <a:ln w="0">
            <a:noFill/>
          </a:ln>
        </p:spPr>
        <p:style>
          <a:lnRef idx="0"/>
          <a:fillRef idx="0"/>
          <a:effectRef idx="0"/>
          <a:fontRef idx="minor"/>
        </p:style>
        <p:txBody>
          <a:bodyPr anchor="ctr">
            <a:normAutofit/>
          </a:bodyPr>
          <a:p>
            <a:pPr defTabSz="914400">
              <a:lnSpc>
                <a:spcPct val="100000"/>
              </a:lnSpc>
            </a:pPr>
            <a:r>
              <a:rPr b="0" lang="sv-SE" sz="1400" spc="-1" strike="noStrike">
                <a:solidFill>
                  <a:schemeClr val="dk1"/>
                </a:solidFill>
                <a:latin typeface="Arial"/>
              </a:rPr>
              <a:t>Kokchun Giang, Magdalena Fagerlind</a:t>
            </a:r>
            <a:endParaRPr b="0" lang="en-US" sz="1400" spc="-1" strike="noStrike">
              <a:solidFill>
                <a:srgbClr val="000000"/>
              </a:solidFill>
              <a:latin typeface="Arial"/>
            </a:endParaRPr>
          </a:p>
        </p:txBody>
      </p:sp>
      <p:pic>
        <p:nvPicPr>
          <p:cNvPr id="41" name="Picture 2" descr="An imaginative and futuristic representation of an AI entity named NBAI, designed to inspire students within IT education. This AI entity is visualized as blending elements of technology and basketball, symbolizing its goal to help students aim for the stars. The scene showcases NBAI as a dynamic figure, embodying the energy and precision of basketball, while surrounded by digital interfaces, coding symbols, and celestial motifs. It stands on a digital platform, reaching towards a starry sky, where code snippets and stars intermingle. In the background, a subtle basketball texture merges with binary code patterns, suggesting a harmonious fusion of sports and technology. This imagery is intended to capture the essence of NBAI's mission to elevate IT education and inspire students to reach their full potential, guided by innovation and passion for both technology and basketball."/>
          <p:cNvPicPr/>
          <p:nvPr/>
        </p:nvPicPr>
        <p:blipFill>
          <a:blip r:embed="rId1"/>
          <a:stretch/>
        </p:blipFill>
        <p:spPr>
          <a:xfrm>
            <a:off x="1041840" y="2579400"/>
            <a:ext cx="3313080" cy="331308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sv-SE" sz="3200" spc="-1" strike="noStrike">
                <a:solidFill>
                  <a:schemeClr val="dk1"/>
                </a:solidFill>
                <a:latin typeface="Arial"/>
              </a:rPr>
              <a:t>tre vännerna närmar sig studenten … </a:t>
            </a:r>
            <a:endParaRPr b="0" lang="sv-SE" sz="3200" spc="-1" strike="noStrike">
              <a:solidFill>
                <a:schemeClr val="dk1"/>
              </a:solidFill>
              <a:latin typeface="Arial"/>
            </a:endParaRPr>
          </a:p>
        </p:txBody>
      </p:sp>
      <p:pic>
        <p:nvPicPr>
          <p:cNvPr id="43" name="Bildobjekt 6" descr=""/>
          <p:cNvPicPr/>
          <p:nvPr/>
        </p:nvPicPr>
        <p:blipFill>
          <a:blip r:embed="rId1"/>
          <a:stretch/>
        </p:blipFill>
        <p:spPr>
          <a:xfrm>
            <a:off x="1360080" y="3117960"/>
            <a:ext cx="1443960" cy="1443960"/>
          </a:xfrm>
          <a:prstGeom prst="rect">
            <a:avLst/>
          </a:prstGeom>
          <a:ln w="0">
            <a:noFill/>
          </a:ln>
        </p:spPr>
      </p:pic>
      <p:pic>
        <p:nvPicPr>
          <p:cNvPr id="44" name="Bildobjekt 8" descr=""/>
          <p:cNvPicPr/>
          <p:nvPr/>
        </p:nvPicPr>
        <p:blipFill>
          <a:blip r:embed="rId2"/>
          <a:stretch/>
        </p:blipFill>
        <p:spPr>
          <a:xfrm flipH="1">
            <a:off x="4963320" y="4798080"/>
            <a:ext cx="1193400" cy="1193400"/>
          </a:xfrm>
          <a:prstGeom prst="rect">
            <a:avLst/>
          </a:prstGeom>
          <a:ln w="0">
            <a:noFill/>
          </a:ln>
        </p:spPr>
      </p:pic>
      <p:pic>
        <p:nvPicPr>
          <p:cNvPr id="45" name="Bildobjekt 11" descr=""/>
          <p:cNvPicPr/>
          <p:nvPr/>
        </p:nvPicPr>
        <p:blipFill>
          <a:blip r:embed="rId3"/>
          <a:stretch/>
        </p:blipFill>
        <p:spPr>
          <a:xfrm flipH="1">
            <a:off x="6595920" y="2845800"/>
            <a:ext cx="1079280" cy="1079280"/>
          </a:xfrm>
          <a:prstGeom prst="rect">
            <a:avLst/>
          </a:prstGeom>
          <a:ln w="0">
            <a:noFill/>
          </a:ln>
        </p:spPr>
      </p:pic>
      <p:sp>
        <p:nvSpPr>
          <p:cNvPr id="46" name="Rundad rektangulär pratbubbla 14"/>
          <p:cNvSpPr/>
          <p:nvPr/>
        </p:nvSpPr>
        <p:spPr>
          <a:xfrm>
            <a:off x="2176920" y="2330640"/>
            <a:ext cx="2157480" cy="740160"/>
          </a:xfrm>
          <a:prstGeom prst="wedgeRoundRectCallout">
            <a:avLst>
              <a:gd name="adj1" fmla="val -40748"/>
              <a:gd name="adj2" fmla="val 73611"/>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yo va ska ni göra me era liv?</a:t>
            </a:r>
            <a:endParaRPr b="0" lang="en-US" sz="1800" spc="-1" strike="noStrike">
              <a:solidFill>
                <a:srgbClr val="000000"/>
              </a:solidFill>
              <a:latin typeface="Arial"/>
            </a:endParaRPr>
          </a:p>
        </p:txBody>
      </p:sp>
      <p:sp>
        <p:nvSpPr>
          <p:cNvPr id="47" name="Rundad rektangulär pratbubbla 15"/>
          <p:cNvSpPr/>
          <p:nvPr/>
        </p:nvSpPr>
        <p:spPr>
          <a:xfrm>
            <a:off x="4185000" y="4064040"/>
            <a:ext cx="2157480" cy="740160"/>
          </a:xfrm>
          <a:prstGeom prst="wedgeRoundRectCallout">
            <a:avLst>
              <a:gd name="adj1" fmla="val -917"/>
              <a:gd name="adj2" fmla="val 78549"/>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I dunno maan, y u ask?</a:t>
            </a:r>
            <a:endParaRPr b="0" lang="en-US" sz="1800" spc="-1" strike="noStrike">
              <a:solidFill>
                <a:srgbClr val="000000"/>
              </a:solidFill>
              <a:latin typeface="Arial"/>
            </a:endParaRPr>
          </a:p>
        </p:txBody>
      </p:sp>
      <p:sp>
        <p:nvSpPr>
          <p:cNvPr id="48" name="Rundad rektangulär pratbubbla 16"/>
          <p:cNvSpPr/>
          <p:nvPr/>
        </p:nvSpPr>
        <p:spPr>
          <a:xfrm>
            <a:off x="5712120" y="1942920"/>
            <a:ext cx="2157480" cy="740160"/>
          </a:xfrm>
          <a:prstGeom prst="wedgeRoundRectCallout">
            <a:avLst>
              <a:gd name="adj1" fmla="val -917"/>
              <a:gd name="adj2" fmla="val 78549"/>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hmm, de här me AI låter slay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nodeType="clickEffect" fill="hold" presetClass="entr" presetID="1">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fill="hold" presetClass="entr" presetID="1">
                                  <p:stCondLst>
                                    <p:cond delay="0"/>
                                  </p:stCondLst>
                                  <p:childTnLst>
                                    <p:set>
                                      <p:cBhvr>
                                        <p:cTn id="14"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sv-SE" sz="3200" spc="-1" strike="noStrike">
                <a:solidFill>
                  <a:schemeClr val="dk1"/>
                </a:solidFill>
                <a:latin typeface="Arial"/>
              </a:rPr>
              <a:t>tre vännerna närmar sig studenten … </a:t>
            </a:r>
            <a:endParaRPr b="0" lang="sv-SE" sz="3200" spc="-1" strike="noStrike">
              <a:solidFill>
                <a:schemeClr val="dk1"/>
              </a:solidFill>
              <a:latin typeface="Arial"/>
            </a:endParaRPr>
          </a:p>
        </p:txBody>
      </p:sp>
      <p:pic>
        <p:nvPicPr>
          <p:cNvPr id="50" name="Bildobjekt 6" descr=""/>
          <p:cNvPicPr/>
          <p:nvPr/>
        </p:nvPicPr>
        <p:blipFill>
          <a:blip r:embed="rId1"/>
          <a:stretch/>
        </p:blipFill>
        <p:spPr>
          <a:xfrm>
            <a:off x="1360080" y="3117960"/>
            <a:ext cx="1443960" cy="1443960"/>
          </a:xfrm>
          <a:prstGeom prst="rect">
            <a:avLst/>
          </a:prstGeom>
          <a:ln w="0">
            <a:noFill/>
          </a:ln>
        </p:spPr>
      </p:pic>
      <p:pic>
        <p:nvPicPr>
          <p:cNvPr id="51" name="Bildobjekt 8" descr=""/>
          <p:cNvPicPr/>
          <p:nvPr/>
        </p:nvPicPr>
        <p:blipFill>
          <a:blip r:embed="rId2"/>
          <a:stretch/>
        </p:blipFill>
        <p:spPr>
          <a:xfrm flipH="1">
            <a:off x="4963320" y="4798080"/>
            <a:ext cx="1193400" cy="1193400"/>
          </a:xfrm>
          <a:prstGeom prst="rect">
            <a:avLst/>
          </a:prstGeom>
          <a:ln w="0">
            <a:noFill/>
          </a:ln>
        </p:spPr>
      </p:pic>
      <p:pic>
        <p:nvPicPr>
          <p:cNvPr id="52" name="Bildobjekt 11" descr=""/>
          <p:cNvPicPr/>
          <p:nvPr/>
        </p:nvPicPr>
        <p:blipFill>
          <a:blip r:embed="rId3"/>
          <a:stretch/>
        </p:blipFill>
        <p:spPr>
          <a:xfrm flipH="1">
            <a:off x="6595920" y="2845800"/>
            <a:ext cx="1079280" cy="1079280"/>
          </a:xfrm>
          <a:prstGeom prst="rect">
            <a:avLst/>
          </a:prstGeom>
          <a:ln w="0">
            <a:noFill/>
          </a:ln>
        </p:spPr>
      </p:pic>
      <p:sp>
        <p:nvSpPr>
          <p:cNvPr id="53" name="Rundad rektangulär pratbubbla 14"/>
          <p:cNvSpPr/>
          <p:nvPr/>
        </p:nvSpPr>
        <p:spPr>
          <a:xfrm>
            <a:off x="2176920" y="2330640"/>
            <a:ext cx="2157480" cy="933120"/>
          </a:xfrm>
          <a:prstGeom prst="wedgeRoundRectCallout">
            <a:avLst>
              <a:gd name="adj1" fmla="val -40748"/>
              <a:gd name="adj2" fmla="val 73611"/>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aah AI tar juh 5 år att läsa på universitet yani </a:t>
            </a:r>
            <a:endParaRPr b="0" lang="en-US" sz="1800" spc="-1" strike="noStrike">
              <a:solidFill>
                <a:srgbClr val="000000"/>
              </a:solidFill>
              <a:latin typeface="Arial"/>
            </a:endParaRPr>
          </a:p>
        </p:txBody>
      </p:sp>
      <p:sp>
        <p:nvSpPr>
          <p:cNvPr id="54" name="Rundad rektangulär pratbubbla 15"/>
          <p:cNvSpPr/>
          <p:nvPr/>
        </p:nvSpPr>
        <p:spPr>
          <a:xfrm>
            <a:off x="3888720" y="3426840"/>
            <a:ext cx="2754720" cy="1377720"/>
          </a:xfrm>
          <a:prstGeom prst="wedgeRoundRectCallout">
            <a:avLst>
              <a:gd name="adj1" fmla="val -917"/>
              <a:gd name="adj2" fmla="val 78549"/>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ja du menar Handelsakademin, blir juh perfekt, har alltid velat syssla med buziness   </a:t>
            </a:r>
            <a:endParaRPr b="0" lang="en-US" sz="1800" spc="-1" strike="noStrike">
              <a:solidFill>
                <a:srgbClr val="000000"/>
              </a:solidFill>
              <a:latin typeface="Arial"/>
            </a:endParaRPr>
          </a:p>
        </p:txBody>
      </p:sp>
      <p:sp>
        <p:nvSpPr>
          <p:cNvPr id="55" name="Rundad rektangulär pratbubbla 16"/>
          <p:cNvSpPr/>
          <p:nvPr/>
        </p:nvSpPr>
        <p:spPr>
          <a:xfrm>
            <a:off x="5712120" y="1463040"/>
            <a:ext cx="2754720" cy="1220040"/>
          </a:xfrm>
          <a:prstGeom prst="wedgeRoundRectCallout">
            <a:avLst>
              <a:gd name="adj1" fmla="val -917"/>
              <a:gd name="adj2" fmla="val 78549"/>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har en polare som läser på YH, heter nåt med handels tror jag hmm</a:t>
            </a:r>
            <a:endParaRPr b="0" lang="en-US" sz="1800" spc="-1" strike="noStrike">
              <a:solidFill>
                <a:srgbClr val="000000"/>
              </a:solidFill>
              <a:latin typeface="Arial"/>
            </a:endParaRPr>
          </a:p>
        </p:txBody>
      </p:sp>
      <p:sp>
        <p:nvSpPr>
          <p:cNvPr id="56" name="textruta 2"/>
          <p:cNvSpPr/>
          <p:nvPr/>
        </p:nvSpPr>
        <p:spPr>
          <a:xfrm>
            <a:off x="7796160" y="4908960"/>
            <a:ext cx="351936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sv-SE" sz="1800" spc="-1" strike="noStrike">
                <a:solidFill>
                  <a:schemeClr val="dk1"/>
                </a:solidFill>
                <a:latin typeface="Arial"/>
              </a:rPr>
              <a:t>tar upp datorn och surfar in på handelsakademins hemsida …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15" dur="indefinite" restart="never" nodeType="tmRoot">
          <p:childTnLst>
            <p:seq>
              <p:cTn id="16" dur="indefinite" nodeType="mainSeq">
                <p:childTnLst>
                  <p:par>
                    <p:cTn id="17" fill="hold">
                      <p:stCondLst>
                        <p:cond delay="indefinite"/>
                      </p:stCondLst>
                      <p:childTnLst>
                        <p:par>
                          <p:cTn id="18" fill="hold">
                            <p:stCondLst>
                              <p:cond delay="0"/>
                            </p:stCondLst>
                            <p:childTnLst>
                              <p:par>
                                <p:cTn id="19" nodeType="clickEffect" fill="hold" presetClass="entr" presetID="1">
                                  <p:stCondLst>
                                    <p:cond delay="0"/>
                                  </p:stCondLst>
                                  <p:childTnLst>
                                    <p:set>
                                      <p:cBhvr>
                                        <p:cTn id="20" dur="1" fill="hold">
                                          <p:stCondLst>
                                            <p:cond delay="0"/>
                                          </p:stCondLst>
                                        </p:cTn>
                                        <p:tgtEl>
                                          <p:spTgt spid="5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fill="hold" presetClass="entr" presetID="1">
                                  <p:stCondLst>
                                    <p:cond delay="0"/>
                                  </p:stCondLst>
                                  <p:childTnLst>
                                    <p:set>
                                      <p:cBhvr>
                                        <p:cTn id="24" dur="1" fill="hold">
                                          <p:stCondLst>
                                            <p:cond delay="0"/>
                                          </p:stCondLst>
                                        </p:cTn>
                                        <p:tgtEl>
                                          <p:spTgt spid="5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nodeType="clickEffect" fill="hold" presetClass="entr" presetID="1">
                                  <p:stCondLst>
                                    <p:cond delay="0"/>
                                  </p:stCondLst>
                                  <p:childTnLst>
                                    <p:set>
                                      <p:cBhvr>
                                        <p:cTn id="28" dur="1" fill="hold">
                                          <p:stCondLst>
                                            <p:cond delay="0"/>
                                          </p:stCondLst>
                                        </p:cTn>
                                        <p:tgtEl>
                                          <p:spTgt spid="5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fill="hold" presetClass="entr" presetID="1">
                                  <p:stCondLst>
                                    <p:cond delay="0"/>
                                  </p:stCondLst>
                                  <p:childTnLst>
                                    <p:set>
                                      <p:cBhvr>
                                        <p:cTn id="32"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7" name="Bildobjekt 6" descr=""/>
          <p:cNvPicPr/>
          <p:nvPr/>
        </p:nvPicPr>
        <p:blipFill>
          <a:blip r:embed="rId1"/>
          <a:stretch/>
        </p:blipFill>
        <p:spPr>
          <a:xfrm>
            <a:off x="598680" y="4726080"/>
            <a:ext cx="1443960" cy="1443960"/>
          </a:xfrm>
          <a:prstGeom prst="rect">
            <a:avLst/>
          </a:prstGeom>
          <a:ln w="0">
            <a:noFill/>
          </a:ln>
        </p:spPr>
      </p:pic>
      <p:pic>
        <p:nvPicPr>
          <p:cNvPr id="58" name="Bildobjekt 8" descr=""/>
          <p:cNvPicPr/>
          <p:nvPr/>
        </p:nvPicPr>
        <p:blipFill>
          <a:blip r:embed="rId2"/>
          <a:stretch/>
        </p:blipFill>
        <p:spPr>
          <a:xfrm flipH="1">
            <a:off x="10462320" y="3151440"/>
            <a:ext cx="1193400" cy="1193400"/>
          </a:xfrm>
          <a:prstGeom prst="rect">
            <a:avLst/>
          </a:prstGeom>
          <a:ln w="0">
            <a:noFill/>
          </a:ln>
        </p:spPr>
      </p:pic>
      <p:pic>
        <p:nvPicPr>
          <p:cNvPr id="59" name="Bildobjekt 11" descr=""/>
          <p:cNvPicPr/>
          <p:nvPr/>
        </p:nvPicPr>
        <p:blipFill>
          <a:blip r:embed="rId3"/>
          <a:stretch/>
        </p:blipFill>
        <p:spPr>
          <a:xfrm flipH="1">
            <a:off x="7472160" y="5022360"/>
            <a:ext cx="1079280" cy="1079280"/>
          </a:xfrm>
          <a:prstGeom prst="rect">
            <a:avLst/>
          </a:prstGeom>
          <a:ln w="0">
            <a:noFill/>
          </a:ln>
        </p:spPr>
      </p:pic>
      <p:sp>
        <p:nvSpPr>
          <p:cNvPr id="60" name="Rundad rektangulär pratbubbla 16"/>
          <p:cNvSpPr/>
          <p:nvPr/>
        </p:nvSpPr>
        <p:spPr>
          <a:xfrm>
            <a:off x="2231640" y="4925520"/>
            <a:ext cx="2097000" cy="1646280"/>
          </a:xfrm>
          <a:prstGeom prst="wedgeRoundRectCallout">
            <a:avLst>
              <a:gd name="adj1" fmla="val -76394"/>
              <a:gd name="adj2" fmla="val -37192"/>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häftig sida, de har säkert världsklassig webbutvecklingsutbildning</a:t>
            </a:r>
            <a:endParaRPr b="0" lang="en-US" sz="1800" spc="-1" strike="noStrike">
              <a:solidFill>
                <a:srgbClr val="000000"/>
              </a:solidFill>
              <a:latin typeface="Arial"/>
            </a:endParaRPr>
          </a:p>
        </p:txBody>
      </p:sp>
      <p:grpSp>
        <p:nvGrpSpPr>
          <p:cNvPr id="61" name="Grupp 3"/>
          <p:cNvGrpSpPr/>
          <p:nvPr/>
        </p:nvGrpSpPr>
        <p:grpSpPr>
          <a:xfrm>
            <a:off x="2043000" y="528480"/>
            <a:ext cx="7086240" cy="4665240"/>
            <a:chOff x="2043000" y="528480"/>
            <a:chExt cx="7086240" cy="4665240"/>
          </a:xfrm>
        </p:grpSpPr>
        <p:sp>
          <p:nvSpPr>
            <p:cNvPr id="62" name="Rektangel med rundade hörn 12"/>
            <p:cNvSpPr/>
            <p:nvPr/>
          </p:nvSpPr>
          <p:spPr>
            <a:xfrm>
              <a:off x="2294640" y="756000"/>
              <a:ext cx="6573960" cy="3729960"/>
            </a:xfrm>
            <a:prstGeom prst="roundRect">
              <a:avLst>
                <a:gd name="adj" fmla="val 0"/>
              </a:avLst>
            </a:prstGeom>
            <a:noFill/>
            <a:ln>
              <a:solidFill>
                <a:srgbClr val="000000"/>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sv-SE" sz="1800" spc="-1" strike="noStrike">
                <a:solidFill>
                  <a:schemeClr val="lt1"/>
                </a:solidFill>
                <a:latin typeface="Arial"/>
              </a:endParaRPr>
            </a:p>
          </p:txBody>
        </p:sp>
        <p:grpSp>
          <p:nvGrpSpPr>
            <p:cNvPr id="63" name="Grupp 2"/>
            <p:cNvGrpSpPr/>
            <p:nvPr/>
          </p:nvGrpSpPr>
          <p:grpSpPr>
            <a:xfrm>
              <a:off x="2043000" y="528480"/>
              <a:ext cx="7086240" cy="4665240"/>
              <a:chOff x="2043000" y="528480"/>
              <a:chExt cx="7086240" cy="4665240"/>
            </a:xfrm>
          </p:grpSpPr>
          <p:sp>
            <p:nvSpPr>
              <p:cNvPr id="64" name="Rektangel med rundade hörn 10"/>
              <p:cNvSpPr/>
              <p:nvPr/>
            </p:nvSpPr>
            <p:spPr>
              <a:xfrm>
                <a:off x="2043000" y="528480"/>
                <a:ext cx="7086240" cy="4184640"/>
              </a:xfrm>
              <a:prstGeom prst="roundRect">
                <a:avLst>
                  <a:gd name="adj" fmla="val 4747"/>
                </a:avLst>
              </a:prstGeom>
              <a:noFill/>
              <a:ln>
                <a:solidFill>
                  <a:srgbClr val="000000"/>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sv-SE" sz="1800" spc="-1" strike="noStrike">
                  <a:solidFill>
                    <a:schemeClr val="lt1"/>
                  </a:solidFill>
                  <a:latin typeface="Arial"/>
                </a:endParaRPr>
              </a:p>
            </p:txBody>
          </p:sp>
          <p:sp>
            <p:nvSpPr>
              <p:cNvPr id="65" name="Rektangel 13"/>
              <p:cNvSpPr/>
              <p:nvPr/>
            </p:nvSpPr>
            <p:spPr>
              <a:xfrm>
                <a:off x="5279400" y="4719600"/>
                <a:ext cx="385560" cy="442440"/>
              </a:xfrm>
              <a:prstGeom prst="rect">
                <a:avLst/>
              </a:prstGeom>
              <a:solidFill>
                <a:schemeClr val="bg2"/>
              </a:solidFill>
              <a:ln>
                <a:solidFill>
                  <a:srgbClr val="1d3155"/>
                </a:solidFill>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sv-SE" sz="1800" spc="-1" strike="noStrike">
                  <a:solidFill>
                    <a:schemeClr val="lt1"/>
                  </a:solidFill>
                  <a:latin typeface="Arial"/>
                </a:endParaRPr>
              </a:p>
            </p:txBody>
          </p:sp>
          <p:sp>
            <p:nvSpPr>
              <p:cNvPr id="66" name="Rektangel 17"/>
              <p:cNvSpPr/>
              <p:nvPr/>
            </p:nvSpPr>
            <p:spPr>
              <a:xfrm>
                <a:off x="4538880" y="5148360"/>
                <a:ext cx="1842840" cy="45360"/>
              </a:xfrm>
              <a:prstGeom prst="rect">
                <a:avLst/>
              </a:prstGeom>
              <a:solidFill>
                <a:schemeClr val="bg2"/>
              </a:solidFill>
              <a:ln>
                <a:solidFill>
                  <a:srgbClr val="1d3155"/>
                </a:solidFill>
              </a:ln>
            </p:spPr>
            <p:style>
              <a:lnRef idx="2">
                <a:schemeClr val="accent1">
                  <a:shade val="15000"/>
                </a:schemeClr>
              </a:lnRef>
              <a:fillRef idx="1">
                <a:schemeClr val="accent1"/>
              </a:fillRef>
              <a:effectRef idx="0">
                <a:schemeClr val="accent1"/>
              </a:effectRef>
              <a:fontRef idx="minor"/>
            </p:style>
            <p:txBody>
              <a:bodyPr lIns="90000" rIns="90000" tIns="720" bIns="720" anchor="ctr">
                <a:noAutofit/>
              </a:bodyPr>
              <a:p>
                <a:pPr algn="ctr" defTabSz="914400">
                  <a:lnSpc>
                    <a:spcPct val="100000"/>
                  </a:lnSpc>
                </a:pPr>
                <a:endParaRPr b="0" lang="sv-SE" sz="1800" spc="-1" strike="noStrike">
                  <a:solidFill>
                    <a:schemeClr val="lt1"/>
                  </a:solidFill>
                  <a:latin typeface="Arial"/>
                </a:endParaRPr>
              </a:p>
            </p:txBody>
          </p:sp>
        </p:grpSp>
      </p:grpSp>
      <p:pic>
        <p:nvPicPr>
          <p:cNvPr id="67" name="Bildobjekt 19" descr="En bild som visar text, skärmbild, kollage, Webbplats&#10;&#10;Automatiskt genererad beskrivning"/>
          <p:cNvPicPr/>
          <p:nvPr/>
        </p:nvPicPr>
        <p:blipFill>
          <a:blip r:embed="rId4"/>
          <a:stretch/>
        </p:blipFill>
        <p:spPr>
          <a:xfrm>
            <a:off x="2476800" y="926640"/>
            <a:ext cx="6130800" cy="3388680"/>
          </a:xfrm>
          <a:prstGeom prst="rect">
            <a:avLst/>
          </a:prstGeom>
          <a:ln w="0">
            <a:noFill/>
          </a:ln>
        </p:spPr>
      </p:pic>
      <p:sp>
        <p:nvSpPr>
          <p:cNvPr id="68" name="Rundad rektangulär pratbubbla 1"/>
          <p:cNvSpPr/>
          <p:nvPr/>
        </p:nvSpPr>
        <p:spPr>
          <a:xfrm>
            <a:off x="9715320" y="2156040"/>
            <a:ext cx="2097000" cy="929880"/>
          </a:xfrm>
          <a:prstGeom prst="wedgeRoundRectCallout">
            <a:avLst>
              <a:gd name="adj1" fmla="val -98"/>
              <a:gd name="adj2" fmla="val 86536"/>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klicka på inköp! </a:t>
            </a:r>
            <a:endParaRPr b="0" lang="en-US" sz="1800" spc="-1" strike="noStrike">
              <a:solidFill>
                <a:srgbClr val="000000"/>
              </a:solidFill>
              <a:latin typeface="Arial"/>
            </a:endParaRPr>
          </a:p>
        </p:txBody>
      </p:sp>
      <p:sp>
        <p:nvSpPr>
          <p:cNvPr id="69" name="textruta 4"/>
          <p:cNvSpPr/>
          <p:nvPr/>
        </p:nvSpPr>
        <p:spPr>
          <a:xfrm>
            <a:off x="2058120" y="53280"/>
            <a:ext cx="401724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sv-SE" sz="1800" spc="-1" strike="noStrike" u="sng">
                <a:solidFill>
                  <a:schemeClr val="dk1"/>
                </a:solidFill>
                <a:uFillTx/>
                <a:latin typeface="Arial"/>
                <a:hlinkClick r:id="rId5"/>
              </a:rPr>
              <a:t>https://www.nbi-handelsakademin.se/</a:t>
            </a:r>
            <a:r>
              <a:rPr b="0" lang="sv-SE" sz="1800" spc="-1" strike="noStrike">
                <a:solidFill>
                  <a:schemeClr val="dk1"/>
                </a:solidFill>
                <a:latin typeface="Arial"/>
              </a:rPr>
              <a:t> </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33" dur="indefinite" restart="never" nodeType="tmRoot">
          <p:childTnLst>
            <p:seq>
              <p:cTn id="34" dur="indefinite" nodeType="mainSeq">
                <p:childTnLst>
                  <p:par>
                    <p:cTn id="35" fill="hold">
                      <p:stCondLst>
                        <p:cond delay="indefinite"/>
                      </p:stCondLst>
                      <p:childTnLst>
                        <p:par>
                          <p:cTn id="36" fill="hold">
                            <p:stCondLst>
                              <p:cond delay="0"/>
                            </p:stCondLst>
                            <p:childTnLst>
                              <p:par>
                                <p:cTn id="37" nodeType="clickEffect" fill="hold" presetClass="entr" presetID="1">
                                  <p:stCondLst>
                                    <p:cond delay="0"/>
                                  </p:stCondLst>
                                  <p:childTnLst>
                                    <p:set>
                                      <p:cBhvr>
                                        <p:cTn id="38" dur="1" fill="hold">
                                          <p:stCondLst>
                                            <p:cond delay="0"/>
                                          </p:stCondLst>
                                        </p:cTn>
                                        <p:tgtEl>
                                          <p:spTgt spid="6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nodeType="clickEffect" fill="hold" presetClass="entr" presetID="1">
                                  <p:stCondLst>
                                    <p:cond delay="0"/>
                                  </p:stCondLst>
                                  <p:childTnLst>
                                    <p:set>
                                      <p:cBhvr>
                                        <p:cTn id="42" dur="1" fill="hold">
                                          <p:stCondLst>
                                            <p:cond delay="0"/>
                                          </p:stCondLst>
                                        </p:cTn>
                                        <p:tgtEl>
                                          <p:spTgt spid="6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nodeType="clickEffect" fill="hold" presetClass="entr" presetID="1">
                                  <p:stCondLst>
                                    <p:cond delay="0"/>
                                  </p:stCondLst>
                                  <p:childTnLst>
                                    <p:set>
                                      <p:cBhvr>
                                        <p:cTn id="46" dur="1" fill="hold">
                                          <p:stCondLst>
                                            <p:cond delay="0"/>
                                          </p:stCondLst>
                                        </p:cTn>
                                        <p:tgtEl>
                                          <p:spTgt spid="6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nodeType="clickEffect" fill="hold" presetClass="entr" presetID="1">
                                  <p:stCondLst>
                                    <p:cond delay="0"/>
                                  </p:stCondLst>
                                  <p:childTnLst>
                                    <p:set>
                                      <p:cBhvr>
                                        <p:cTn id="50" dur="1" fill="hold">
                                          <p:stCondLst>
                                            <p:cond delay="0"/>
                                          </p:stCondLst>
                                        </p:cTn>
                                        <p:tgtEl>
                                          <p:spTgt spid="60"/>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nodeType="clickEffect" fill="hold" presetClass="entr" presetID="1">
                                  <p:stCondLst>
                                    <p:cond delay="0"/>
                                  </p:stCondLst>
                                  <p:childTnLst>
                                    <p:set>
                                      <p:cBhvr>
                                        <p:cTn id="54"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0" name="Bildobjekt 6" descr=""/>
          <p:cNvPicPr/>
          <p:nvPr/>
        </p:nvPicPr>
        <p:blipFill>
          <a:blip r:embed="rId1"/>
          <a:stretch/>
        </p:blipFill>
        <p:spPr>
          <a:xfrm>
            <a:off x="708120" y="4322160"/>
            <a:ext cx="1170000" cy="1170000"/>
          </a:xfrm>
          <a:prstGeom prst="rect">
            <a:avLst/>
          </a:prstGeom>
          <a:ln w="0">
            <a:noFill/>
          </a:ln>
        </p:spPr>
      </p:pic>
      <p:pic>
        <p:nvPicPr>
          <p:cNvPr id="71" name="Bildobjekt 8" descr=""/>
          <p:cNvPicPr/>
          <p:nvPr/>
        </p:nvPicPr>
        <p:blipFill>
          <a:blip r:embed="rId2"/>
          <a:stretch/>
        </p:blipFill>
        <p:spPr>
          <a:xfrm flipH="1">
            <a:off x="10581840" y="4100400"/>
            <a:ext cx="1193400" cy="1193400"/>
          </a:xfrm>
          <a:prstGeom prst="rect">
            <a:avLst/>
          </a:prstGeom>
          <a:ln w="0">
            <a:noFill/>
          </a:ln>
        </p:spPr>
      </p:pic>
      <p:pic>
        <p:nvPicPr>
          <p:cNvPr id="72" name="Bildobjekt 11" descr=""/>
          <p:cNvPicPr/>
          <p:nvPr/>
        </p:nvPicPr>
        <p:blipFill>
          <a:blip r:embed="rId3"/>
          <a:stretch/>
        </p:blipFill>
        <p:spPr>
          <a:xfrm flipH="1">
            <a:off x="4142160" y="4649760"/>
            <a:ext cx="1079280" cy="1079280"/>
          </a:xfrm>
          <a:prstGeom prst="rect">
            <a:avLst/>
          </a:prstGeom>
          <a:ln w="0">
            <a:noFill/>
          </a:ln>
        </p:spPr>
      </p:pic>
      <p:pic>
        <p:nvPicPr>
          <p:cNvPr id="73" name="Bildobjekt 3" descr="En bild som visar Människoansikte, skärmbild, text, person&#10;&#10;Automatiskt genererad beskrivning"/>
          <p:cNvPicPr/>
          <p:nvPr/>
        </p:nvPicPr>
        <p:blipFill>
          <a:blip r:embed="rId4"/>
          <a:stretch/>
        </p:blipFill>
        <p:spPr>
          <a:xfrm>
            <a:off x="947520" y="498240"/>
            <a:ext cx="4337640" cy="2311560"/>
          </a:xfrm>
          <a:prstGeom prst="rect">
            <a:avLst/>
          </a:prstGeom>
          <a:ln w="0">
            <a:noFill/>
          </a:ln>
        </p:spPr>
      </p:pic>
      <p:pic>
        <p:nvPicPr>
          <p:cNvPr id="74" name="Bildobjekt 5" descr="En bild som visar text, brev, papper, skärmbild&#10;&#10;Automatiskt genererad beskrivning"/>
          <p:cNvPicPr/>
          <p:nvPr/>
        </p:nvPicPr>
        <p:blipFill>
          <a:blip r:embed="rId5"/>
          <a:stretch/>
        </p:blipFill>
        <p:spPr>
          <a:xfrm>
            <a:off x="5501160" y="291960"/>
            <a:ext cx="4537800" cy="5208480"/>
          </a:xfrm>
          <a:prstGeom prst="rect">
            <a:avLst/>
          </a:prstGeom>
          <a:ln w="0">
            <a:noFill/>
          </a:ln>
        </p:spPr>
      </p:pic>
      <p:sp>
        <p:nvSpPr>
          <p:cNvPr id="75" name="Rundad rektangulär pratbubbla 7"/>
          <p:cNvSpPr/>
          <p:nvPr/>
        </p:nvSpPr>
        <p:spPr>
          <a:xfrm>
            <a:off x="1878480" y="3299400"/>
            <a:ext cx="2262960" cy="801000"/>
          </a:xfrm>
          <a:prstGeom prst="wedgeRoundRectCallout">
            <a:avLst>
              <a:gd name="adj1" fmla="val -67611"/>
              <a:gd name="adj2" fmla="val 92232"/>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vore najs med lite sammanfattningar</a:t>
            </a:r>
            <a:endParaRPr b="0" lang="en-US" sz="1800" spc="-1" strike="noStrike">
              <a:solidFill>
                <a:srgbClr val="000000"/>
              </a:solidFill>
              <a:latin typeface="Arial"/>
            </a:endParaRPr>
          </a:p>
        </p:txBody>
      </p:sp>
      <p:sp>
        <p:nvSpPr>
          <p:cNvPr id="76" name="Rundad rektangulär pratbubbla 9"/>
          <p:cNvSpPr/>
          <p:nvPr/>
        </p:nvSpPr>
        <p:spPr>
          <a:xfrm>
            <a:off x="1878480" y="4907160"/>
            <a:ext cx="2262960" cy="801000"/>
          </a:xfrm>
          <a:prstGeom prst="wedgeRoundRectCallout">
            <a:avLst>
              <a:gd name="adj1" fmla="val 69839"/>
              <a:gd name="adj2" fmla="val -50429"/>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hört att man kan göra det med AI</a:t>
            </a:r>
            <a:endParaRPr b="0" lang="en-US" sz="1800" spc="-1" strike="noStrike">
              <a:solidFill>
                <a:srgbClr val="000000"/>
              </a:solidFill>
              <a:latin typeface="Arial"/>
            </a:endParaRPr>
          </a:p>
        </p:txBody>
      </p:sp>
      <p:sp>
        <p:nvSpPr>
          <p:cNvPr id="77" name="Rundad rektangulär pratbubbla 14"/>
          <p:cNvSpPr/>
          <p:nvPr/>
        </p:nvSpPr>
        <p:spPr>
          <a:xfrm>
            <a:off x="8557560" y="2757600"/>
            <a:ext cx="2262960" cy="1342800"/>
          </a:xfrm>
          <a:prstGeom prst="wedgeRoundRectCallout">
            <a:avLst>
              <a:gd name="adj1" fmla="val 54029"/>
              <a:gd name="adj2" fmla="val 68655"/>
              <a:gd name="adj3" fmla="val 16667"/>
            </a:avLst>
          </a:prstGeom>
          <a:solidFill>
            <a:srgbClr val="ffffff"/>
          </a:solidFill>
          <a:ln>
            <a:solidFill>
              <a:srgbClr val="e7e6e6">
                <a:lumMod val="75000"/>
              </a:srgbClr>
            </a:solidFill>
          </a:ln>
        </p:spPr>
        <p:style>
          <a:lnRef idx="2">
            <a:schemeClr val="accent6"/>
          </a:lnRef>
          <a:fillRef idx="1">
            <a:schemeClr val="lt1"/>
          </a:fillRef>
          <a:effectRef idx="0">
            <a:schemeClr val="accent6"/>
          </a:effectRef>
          <a:fontRef idx="minor"/>
        </p:style>
        <p:txBody>
          <a:bodyPr lIns="90000" rIns="90000" tIns="45000" bIns="45000" anchor="ctr">
            <a:noAutofit/>
          </a:bodyPr>
          <a:p>
            <a:pPr algn="ctr" defTabSz="914400">
              <a:lnSpc>
                <a:spcPct val="100000"/>
              </a:lnSpc>
            </a:pPr>
            <a:r>
              <a:rPr b="0" lang="sv-SE" sz="1800" spc="-1" strike="noStrike">
                <a:solidFill>
                  <a:schemeClr val="dk1"/>
                </a:solidFill>
                <a:latin typeface="Comic Sans MS"/>
              </a:rPr>
              <a:t>går det att matcha mina intressen mot olika utbildningar?</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55" dur="indefinite" restart="never" nodeType="tmRoot">
          <p:childTnLst>
            <p:seq>
              <p:cTn id="56" dur="indefinite" nodeType="mainSeq">
                <p:childTnLst>
                  <p:par>
                    <p:cTn id="57" fill="hold">
                      <p:stCondLst>
                        <p:cond delay="indefinite"/>
                      </p:stCondLst>
                      <p:childTnLst>
                        <p:par>
                          <p:cTn id="58" fill="hold">
                            <p:stCondLst>
                              <p:cond delay="0"/>
                            </p:stCondLst>
                            <p:childTnLst>
                              <p:par>
                                <p:cTn id="59" nodeType="clickEffect" fill="hold" presetClass="entr" presetID="1">
                                  <p:stCondLst>
                                    <p:cond delay="0"/>
                                  </p:stCondLst>
                                  <p:childTnLst>
                                    <p:set>
                                      <p:cBhvr>
                                        <p:cTn id="60" dur="1" fill="hold">
                                          <p:stCondLst>
                                            <p:cond delay="0"/>
                                          </p:stCondLst>
                                        </p:cTn>
                                        <p:tgtEl>
                                          <p:spTgt spid="7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nodeType="clickEffect" fill="hold" presetClass="entr" presetID="1">
                                  <p:stCondLst>
                                    <p:cond delay="0"/>
                                  </p:stCondLst>
                                  <p:childTnLst>
                                    <p:set>
                                      <p:cBhvr>
                                        <p:cTn id="64" dur="1" fill="hold">
                                          <p:stCondLst>
                                            <p:cond delay="0"/>
                                          </p:stCondLst>
                                        </p:cTn>
                                        <p:tgtEl>
                                          <p:spTgt spid="75"/>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nodeType="clickEffect" fill="hold" presetClass="entr" presetID="1">
                                  <p:stCondLst>
                                    <p:cond delay="0"/>
                                  </p:stCondLst>
                                  <p:childTnLst>
                                    <p:set>
                                      <p:cBhvr>
                                        <p:cTn id="68"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sv-SE" sz="3200" spc="-1" strike="noStrike">
                <a:solidFill>
                  <a:schemeClr val="dk1"/>
                </a:solidFill>
                <a:latin typeface="Arial"/>
              </a:rPr>
              <a:t>fiktivt case: NBI goes AI </a:t>
            </a:r>
            <a:endParaRPr b="0" lang="sv-SE" sz="3200" spc="-1" strike="noStrike">
              <a:solidFill>
                <a:schemeClr val="dk1"/>
              </a:solidFill>
              <a:latin typeface="Arial"/>
            </a:endParaRPr>
          </a:p>
        </p:txBody>
      </p:sp>
      <p:sp>
        <p:nvSpPr>
          <p:cNvPr id="79" name="textruta 5"/>
          <p:cNvSpPr/>
          <p:nvPr/>
        </p:nvSpPr>
        <p:spPr>
          <a:xfrm>
            <a:off x="838080" y="1690560"/>
            <a:ext cx="554904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sv-SE" sz="1800" spc="-1" strike="noStrike">
                <a:solidFill>
                  <a:schemeClr val="dk1"/>
                </a:solidFill>
                <a:latin typeface="Arial"/>
              </a:rPr>
              <a:t>skolan vill implementera AI till dess hemsida för att förenkla för framtida studerande</a:t>
            </a:r>
            <a:endParaRPr b="0" lang="en-US" sz="1800" spc="-1" strike="noStrike">
              <a:solidFill>
                <a:srgbClr val="000000"/>
              </a:solidFill>
              <a:latin typeface="Arial"/>
            </a:endParaRPr>
          </a:p>
        </p:txBody>
      </p:sp>
      <p:sp>
        <p:nvSpPr>
          <p:cNvPr id="80" name="textruta 2"/>
          <p:cNvSpPr/>
          <p:nvPr/>
        </p:nvSpPr>
        <p:spPr>
          <a:xfrm>
            <a:off x="838080" y="2782800"/>
            <a:ext cx="5549040" cy="6382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sv-SE" sz="1800" spc="-1" strike="noStrike">
                <a:solidFill>
                  <a:schemeClr val="dk1"/>
                </a:solidFill>
                <a:latin typeface="Arial"/>
              </a:rPr>
              <a:t>skolan har sen innan haft en anställd data scientist, men personen har gått vidare mot nya äventyr  </a:t>
            </a:r>
            <a:endParaRPr b="0" lang="en-US" sz="1800" spc="-1" strike="noStrike">
              <a:solidFill>
                <a:srgbClr val="000000"/>
              </a:solidFill>
              <a:latin typeface="Arial"/>
            </a:endParaRPr>
          </a:p>
        </p:txBody>
      </p:sp>
      <p:sp>
        <p:nvSpPr>
          <p:cNvPr id="81" name="textruta 3"/>
          <p:cNvSpPr/>
          <p:nvPr/>
        </p:nvSpPr>
        <p:spPr>
          <a:xfrm>
            <a:off x="838080" y="3874680"/>
            <a:ext cx="5549040" cy="9126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sv-SE" sz="1800" spc="-1" strike="noStrike">
                <a:solidFill>
                  <a:schemeClr val="dk1"/>
                </a:solidFill>
                <a:latin typeface="Arial"/>
              </a:rPr>
              <a:t>nu vill skolan veta lite vad man skulle kunna göra med den befintliga koden och hur man skulle kunna definiera fortsatta projekt</a:t>
            </a:r>
            <a:endParaRPr b="0" lang="en-US" sz="1800" spc="-1" strike="noStrike">
              <a:solidFill>
                <a:srgbClr val="000000"/>
              </a:solidFill>
              <a:latin typeface="Arial"/>
            </a:endParaRPr>
          </a:p>
        </p:txBody>
      </p:sp>
      <p:pic>
        <p:nvPicPr>
          <p:cNvPr id="82" name="Bildobjekt 6" descr="En bild som visar katt, däggdjur, siluett&#10;&#10;Automatiskt genererad beskrivning"/>
          <p:cNvPicPr/>
          <p:nvPr/>
        </p:nvPicPr>
        <p:blipFill>
          <a:blip r:embed="rId1"/>
          <a:stretch/>
        </p:blipFill>
        <p:spPr>
          <a:xfrm>
            <a:off x="2710800" y="5243760"/>
            <a:ext cx="536400" cy="536400"/>
          </a:xfrm>
          <a:prstGeom prst="rect">
            <a:avLst/>
          </a:prstGeom>
          <a:ln w="0">
            <a:noFill/>
          </a:ln>
        </p:spPr>
      </p:pic>
      <p:sp>
        <p:nvSpPr>
          <p:cNvPr id="83" name="textruta 7"/>
          <p:cNvSpPr/>
          <p:nvPr/>
        </p:nvSpPr>
        <p:spPr>
          <a:xfrm>
            <a:off x="838080" y="5411160"/>
            <a:ext cx="2026080" cy="3639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sv-SE" sz="1800" spc="-1" strike="noStrike" u="sng">
                <a:solidFill>
                  <a:schemeClr val="dk1"/>
                </a:solidFill>
                <a:uFillTx/>
                <a:latin typeface="Arial"/>
                <a:hlinkClick r:id="rId2"/>
              </a:rPr>
              <a:t>klicka här för kod</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69" dur="indefinite" restart="never" nodeType="tmRoot">
          <p:childTnLst>
            <p:seq>
              <p:cTn id="70" dur="indefinite" nodeType="mainSeq">
                <p:childTnLst>
                  <p:par>
                    <p:cTn id="71" fill="hold">
                      <p:stCondLst>
                        <p:cond delay="indefinite"/>
                      </p:stCondLst>
                      <p:childTnLst>
                        <p:par>
                          <p:cTn id="72" fill="hold">
                            <p:stCondLst>
                              <p:cond delay="0"/>
                            </p:stCondLst>
                            <p:childTnLst>
                              <p:par>
                                <p:cTn id="73" nodeType="clickEffect" fill="hold" presetClass="entr" presetID="1">
                                  <p:stCondLst>
                                    <p:cond delay="0"/>
                                  </p:stCondLst>
                                  <p:childTnLst>
                                    <p:set>
                                      <p:cBhvr>
                                        <p:cTn id="74" dur="1" fill="hold">
                                          <p:stCondLst>
                                            <p:cond delay="0"/>
                                          </p:stCondLst>
                                        </p:cTn>
                                        <p:tgtEl>
                                          <p:spTgt spid="79"/>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nodeType="clickEffect" fill="hold" presetClass="entr" presetID="1">
                                  <p:stCondLst>
                                    <p:cond delay="0"/>
                                  </p:stCondLst>
                                  <p:childTnLst>
                                    <p:set>
                                      <p:cBhvr>
                                        <p:cTn id="78" dur="1" fill="hold">
                                          <p:stCondLst>
                                            <p:cond delay="0"/>
                                          </p:stCondLst>
                                        </p:cTn>
                                        <p:tgtEl>
                                          <p:spTgt spid="8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nodeType="clickEffect" fill="hold" presetClass="entr" presetID="1">
                                  <p:stCondLst>
                                    <p:cond delay="0"/>
                                  </p:stCondLst>
                                  <p:childTnLst>
                                    <p:set>
                                      <p:cBhvr>
                                        <p:cTn id="82" dur="1" fill="hold">
                                          <p:stCondLst>
                                            <p:cond delay="0"/>
                                          </p:stCondLst>
                                        </p:cTn>
                                        <p:tgtEl>
                                          <p:spTgt spid="81"/>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nodeType="clickEffect" fill="hold" presetClass="entr" presetID="1">
                                  <p:stCondLst>
                                    <p:cond delay="0"/>
                                  </p:stCondLst>
                                  <p:childTnLst>
                                    <p:set>
                                      <p:cBhvr>
                                        <p:cTn id="86" dur="1" fill="hold">
                                          <p:stCondLst>
                                            <p:cond delay="0"/>
                                          </p:stCondLst>
                                        </p:cTn>
                                        <p:tgtEl>
                                          <p:spTgt spid="83"/>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nodeType="clickEffect" fill="hold" presetClass="entr" presetID="1">
                                  <p:stCondLst>
                                    <p:cond delay="0"/>
                                  </p:stCondLst>
                                  <p:childTnLst>
                                    <p:set>
                                      <p:cBhvr>
                                        <p:cTn id="90" dur="1" fill="hold">
                                          <p:stCondLst>
                                            <p:cond delay="0"/>
                                          </p:stCondLst>
                                        </p:cTn>
                                        <p:tgtEl>
                                          <p:spTgt spid="8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1325160"/>
          </a:xfrm>
          <a:prstGeom prst="rect">
            <a:avLst/>
          </a:prstGeom>
          <a:noFill/>
          <a:ln w="0">
            <a:noFill/>
          </a:ln>
        </p:spPr>
        <p:txBody>
          <a:bodyPr lIns="91440" rIns="91440" tIns="45720" bIns="45720" anchor="ctr">
            <a:noAutofit/>
          </a:bodyPr>
          <a:p>
            <a:pPr indent="0" defTabSz="914400">
              <a:lnSpc>
                <a:spcPct val="90000"/>
              </a:lnSpc>
              <a:buNone/>
            </a:pPr>
            <a:r>
              <a:rPr b="0" lang="sv-SE" sz="3200" spc="-1" strike="noStrike">
                <a:solidFill>
                  <a:schemeClr val="dk1"/>
                </a:solidFill>
                <a:latin typeface="Arial"/>
              </a:rPr>
              <a:t>seminarium 3 juni i skolan</a:t>
            </a:r>
            <a:endParaRPr b="0" lang="sv-SE" sz="3200" spc="-1" strike="noStrike">
              <a:solidFill>
                <a:schemeClr val="dk1"/>
              </a:solidFill>
              <a:latin typeface="Arial"/>
            </a:endParaRPr>
          </a:p>
        </p:txBody>
      </p:sp>
      <p:sp>
        <p:nvSpPr>
          <p:cNvPr id="85" name="textruta 5"/>
          <p:cNvSpPr/>
          <p:nvPr/>
        </p:nvSpPr>
        <p:spPr>
          <a:xfrm>
            <a:off x="838080" y="1690560"/>
            <a:ext cx="5549040" cy="36558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sv-SE" sz="1800" spc="-1" strike="noStrike">
                <a:solidFill>
                  <a:schemeClr val="dk1"/>
                </a:solidFill>
                <a:latin typeface="Arial"/>
              </a:rPr>
              <a:t>Undersök följande frågeställningar inför seminariet</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marL="343080" indent="-343080" defTabSz="914400">
              <a:lnSpc>
                <a:spcPct val="100000"/>
              </a:lnSpc>
              <a:buClr>
                <a:srgbClr val="000000"/>
              </a:buClr>
              <a:buFont typeface="OpenSymbol"/>
              <a:buAutoNum type="arabicPeriod"/>
            </a:pPr>
            <a:r>
              <a:rPr b="0" lang="sv-SE" sz="1800" spc="-1" strike="noStrike">
                <a:solidFill>
                  <a:schemeClr val="dk1"/>
                </a:solidFill>
                <a:latin typeface="Arial"/>
              </a:rPr>
              <a:t>Vad gör befintliga koden från den tidigare data scientisten? </a:t>
            </a:r>
            <a:endParaRPr b="0" lang="en-US" sz="1800" spc="-1" strike="noStrike">
              <a:solidFill>
                <a:srgbClr val="000000"/>
              </a:solidFill>
              <a:latin typeface="Arial"/>
            </a:endParaRPr>
          </a:p>
          <a:p>
            <a:pPr marL="343080" indent="-343080" defTabSz="914400">
              <a:lnSpc>
                <a:spcPct val="100000"/>
              </a:lnSpc>
              <a:buClr>
                <a:srgbClr val="000000"/>
              </a:buClr>
              <a:buFont typeface="OpenSymbol"/>
              <a:buAutoNum type="arabicPeriod"/>
            </a:pPr>
            <a:r>
              <a:rPr b="0" lang="sv-SE" sz="1800" spc="-1" strike="noStrike">
                <a:solidFill>
                  <a:schemeClr val="dk1"/>
                </a:solidFill>
                <a:latin typeface="Arial"/>
              </a:rPr>
              <a:t>Vilka möjliga förbättringar skulle vi kunna göra på hemsidan med hjälp av LLM.</a:t>
            </a:r>
            <a:endParaRPr b="0" lang="en-US" sz="1800" spc="-1" strike="noStrike">
              <a:solidFill>
                <a:srgbClr val="000000"/>
              </a:solidFill>
              <a:latin typeface="Arial"/>
            </a:endParaRPr>
          </a:p>
          <a:p>
            <a:pPr marL="343080" indent="-343080" defTabSz="914400">
              <a:lnSpc>
                <a:spcPct val="100000"/>
              </a:lnSpc>
              <a:buClr>
                <a:srgbClr val="000000"/>
              </a:buClr>
              <a:buFont typeface="OpenSymbol"/>
              <a:buAutoNum type="arabicPeriod"/>
            </a:pPr>
            <a:r>
              <a:rPr b="0" lang="sv-SE" sz="1800" spc="-1" strike="noStrike">
                <a:solidFill>
                  <a:schemeClr val="dk1"/>
                </a:solidFill>
                <a:latin typeface="Arial"/>
              </a:rPr>
              <a:t>Kom på ett projekt som skulle passa till ett examensarbete på 4 veckor relaterat till LLM och skolans hemsida. Fundera kring målet av projektet och avgränsning. </a:t>
            </a: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a:p>
            <a:pPr defTabSz="914400">
              <a:lnSpc>
                <a:spcPct val="100000"/>
              </a:lnSpc>
            </a:pP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timing>
    <p:tnLst>
      <p:par>
        <p:cTn id="91" dur="indefinite" restart="never" nodeType="tmRoot">
          <p:childTnLst>
            <p:seq>
              <p:cTn id="92" dur="indefinite" nodeType="mainSeq">
                <p:childTnLst>
                  <p:par>
                    <p:cTn id="93" fill="hold">
                      <p:stCondLst>
                        <p:cond delay="indefinite"/>
                      </p:stCondLst>
                      <p:childTnLst>
                        <p:par>
                          <p:cTn id="94" fill="hold">
                            <p:stCondLst>
                              <p:cond delay="0"/>
                            </p:stCondLst>
                            <p:childTnLst>
                              <p:par>
                                <p:cTn id="95" nodeType="clickEffect" fill="hold" presetClass="entr" presetID="1">
                                  <p:stCondLst>
                                    <p:cond delay="0"/>
                                  </p:stCondLst>
                                  <p:childTnLst>
                                    <p:set>
                                      <p:cBhvr>
                                        <p:cTn id="96" dur="1" fill="hold">
                                          <p:stCondLst>
                                            <p:cond delay="0"/>
                                          </p:stCondLst>
                                        </p:cTn>
                                        <p:tgtEl>
                                          <p:spTgt spid="85">
                                            <p:txEl>
                                              <p:pRg st="0" end="0"/>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nodeType="clickEffect" fill="hold" presetClass="entr" presetID="1">
                                  <p:stCondLst>
                                    <p:cond delay="0"/>
                                  </p:stCondLst>
                                  <p:childTnLst>
                                    <p:set>
                                      <p:cBhvr>
                                        <p:cTn id="100" dur="1" fill="hold">
                                          <p:stCondLst>
                                            <p:cond delay="0"/>
                                          </p:stCondLst>
                                        </p:cTn>
                                        <p:tgtEl>
                                          <p:spTgt spid="85">
                                            <p:txEl>
                                              <p:pRg st="2" end="2"/>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nodeType="clickEffect" fill="hold" presetClass="entr" presetID="1">
                                  <p:stCondLst>
                                    <p:cond delay="0"/>
                                  </p:stCondLst>
                                  <p:childTnLst>
                                    <p:set>
                                      <p:cBhvr>
                                        <p:cTn id="104" dur="1" fill="hold">
                                          <p:stCondLst>
                                            <p:cond delay="0"/>
                                          </p:stCondLst>
                                        </p:cTn>
                                        <p:tgtEl>
                                          <p:spTgt spid="85">
                                            <p:txEl>
                                              <p:pRg st="3" end="3"/>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nodeType="clickEffect" fill="hold" presetClass="entr" presetID="1">
                                  <p:stCondLst>
                                    <p:cond delay="0"/>
                                  </p:stCondLst>
                                  <p:childTnLst>
                                    <p:set>
                                      <p:cBhvr>
                                        <p:cTn id="108" dur="1" fill="hold">
                                          <p:stCondLst>
                                            <p:cond delay="0"/>
                                          </p:stCondLst>
                                        </p:cTn>
                                        <p:tgtEl>
                                          <p:spTgt spid="85">
                                            <p:txEl>
                                              <p:pRg st="4" end="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t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ubrik 1">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xml><?xml version="1.0" encoding="utf-8"?>
<a:theme xmlns:a="http://schemas.openxmlformats.org/drawingml/2006/main" xmlns:r="http://schemas.openxmlformats.org/officeDocument/2006/relationships" name="Office-t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ubrik 1">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Office-t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ubrik 1">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Office-t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ubrik 1">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Office-t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Rubrik 1">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39574E03FBFFA64FB6F18C114201BE03" ma:contentTypeVersion="4" ma:contentTypeDescription="Skapa ett nytt dokument." ma:contentTypeScope="" ma:versionID="23b5bc1ae2959e358c11e132a2e2bcf1">
  <xsd:schema xmlns:xsd="http://www.w3.org/2001/XMLSchema" xmlns:xs="http://www.w3.org/2001/XMLSchema" xmlns:p="http://schemas.microsoft.com/office/2006/metadata/properties" xmlns:ns3="f868b138-d6b5-4229-8489-daeec342e23a" targetNamespace="http://schemas.microsoft.com/office/2006/metadata/properties" ma:root="true" ma:fieldsID="c320f30c6e44d16bc5b915d7d70914ce" ns3:_="">
    <xsd:import namespace="f868b138-d6b5-4229-8489-daeec342e23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868b138-d6b5-4229-8489-daeec342e23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nehållstyp"/>
        <xsd:element ref="dc:title" minOccurs="0" maxOccurs="1" ma:index="4" ma:displayName="Rubri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52757AF-2019-460E-9F25-6C2F1AE26681}">
  <ds:schemaRefs>
    <ds:schemaRef ds:uri="http://schemas.microsoft.com/office/2006/documentManagement/types"/>
    <ds:schemaRef ds:uri="http://purl.org/dc/elements/1.1/"/>
    <ds:schemaRef ds:uri="http://purl.org/dc/terms/"/>
    <ds:schemaRef ds:uri="http://schemas.microsoft.com/office/2006/metadata/properties"/>
    <ds:schemaRef ds:uri="http://www.w3.org/XML/1998/namespace"/>
    <ds:schemaRef ds:uri="http://purl.org/dc/dcmitype/"/>
    <ds:schemaRef ds:uri="http://schemas.microsoft.com/office/infopath/2007/PartnerControls"/>
    <ds:schemaRef ds:uri="http://schemas.openxmlformats.org/package/2006/metadata/core-properties"/>
    <ds:schemaRef ds:uri="f868b138-d6b5-4229-8489-daeec342e23a"/>
  </ds:schemaRefs>
</ds:datastoreItem>
</file>

<file path=customXml/itemProps2.xml><?xml version="1.0" encoding="utf-8"?>
<ds:datastoreItem xmlns:ds="http://schemas.openxmlformats.org/officeDocument/2006/customXml" ds:itemID="{A09EE8D3-8397-47E8-A435-4E7D157D07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868b138-d6b5-4229-8489-daeec342e23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7E4C73-42B3-4C93-9501-069DF790EA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Office-tema</Template>
  <TotalTime>2265</TotalTime>
  <Application>LibreOffice/24.2.0.3$Windows_X86_64 LibreOffice_project/da48488a73ddd66ea24cf16bbc4f7b9c08e9bea1</Application>
  <AppVersion>15.0000</AppVersion>
  <Words>263</Words>
  <Paragraphs>29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2024-03-26T09:10:55Z</dcterms:created>
  <dc:creator>Kokchun Giang</dc:creator>
  <dc:description/>
  <dc:language>en-US</dc:language>
  <cp:lastModifiedBy>Kokchun Giang</cp:lastModifiedBy>
  <dcterms:modified xsi:type="dcterms:W3CDTF">2024-05-09T10:44:44Z</dcterms:modified>
  <cp:revision>1</cp:revision>
  <dc:subject/>
  <dc:title>Projekt NBAI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0x01010039574E03FBFFA64FB6F18C114201BE03</vt:lpwstr>
  </property>
  <property fmtid="{D5CDD505-2E9C-101B-9397-08002B2CF9AE}" pid="3" name="PresentationFormat">
    <vt:lpwstr>Bredbild</vt:lpwstr>
  </property>
  <property fmtid="{D5CDD505-2E9C-101B-9397-08002B2CF9AE}" pid="4" name="Slides">
    <vt:i4>7</vt:i4>
  </property>
</Properties>
</file>